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19"/>
  </p:notesMasterIdLst>
  <p:sldIdLst>
    <p:sldId id="259" r:id="rId3"/>
    <p:sldId id="283" r:id="rId4"/>
    <p:sldId id="261" r:id="rId5"/>
    <p:sldId id="264" r:id="rId6"/>
    <p:sldId id="265" r:id="rId7"/>
    <p:sldId id="266" r:id="rId8"/>
    <p:sldId id="269" r:id="rId9"/>
    <p:sldId id="268" r:id="rId10"/>
    <p:sldId id="278" r:id="rId11"/>
    <p:sldId id="279" r:id="rId12"/>
    <p:sldId id="280" r:id="rId13"/>
    <p:sldId id="281" r:id="rId14"/>
    <p:sldId id="262" r:id="rId15"/>
    <p:sldId id="273" r:id="rId16"/>
    <p:sldId id="275" r:id="rId17"/>
    <p:sldId id="277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mbria" panose="02040503050406030204" pitchFamily="18" charset="0"/>
      <p:regular r:id="rId24"/>
      <p:bold r:id="rId25"/>
      <p:italic r:id="rId26"/>
      <p:boldItalic r:id="rId27"/>
    </p:embeddedFont>
    <p:embeddedFont>
      <p:font typeface="微软雅黑" panose="020B0503020204020204" pitchFamily="34" charset="-122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CCFF"/>
    <a:srgbClr val="99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718" autoAdjust="0"/>
  </p:normalViewPr>
  <p:slideViewPr>
    <p:cSldViewPr showGuides="1">
      <p:cViewPr varScale="1">
        <p:scale>
          <a:sx n="79" d="100"/>
          <a:sy n="79" d="100"/>
        </p:scale>
        <p:origin x="7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DF6BC-7D9E-CFF2-36E5-567EBAA5F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A466D92-216E-1CAF-6E20-8F0E9C4602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3D5BE2E-B5AA-58EC-7B90-BCB798953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7B423A-CEE9-7EA3-C972-2D76F255ED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05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CB3F4-9EAC-866C-E55B-456F229A1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0907708-A2A7-A319-115B-A58FF1B65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1C6361-6D3C-5553-19FB-801CB77693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B09B52-156E-B457-AA47-11B6233FFF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3705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DF450-AD89-3F0D-24CB-A0AF8D088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BE5A64B-076A-FA4A-1EE0-6088E6C53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60A8234-6DF4-A339-0B19-15087104A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53F7F8-9FA2-2D6E-BE5D-46F5E3D338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887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C526-1D43-75FF-21B7-19DCD8A8D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F50179C-3911-5E60-3C24-753D0022BC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6594F63-3B83-476F-3DEB-2BC93A1246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E7C0A62-2EA8-828E-E2CE-02D5B9F6E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14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1C5A7-9AA1-9EC5-492A-7007C0BD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13A4241-7318-E34E-F228-E6A215FAF2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83F4F2E-6BBE-0950-FDFC-1FBEE0F3CC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22D76B-D735-FC1B-0131-2578ED4E9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4767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DAD29-B298-4D6A-B5BF-5040F690040C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pattFill prst="dashDnDiag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41761" y="6256725"/>
            <a:ext cx="1224136" cy="133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5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35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35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35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pattFill prst="dashDnDiag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441761" y="6256725"/>
            <a:ext cx="1224136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下载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http://www.1ppt.com/xiazai/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rgbClr val="F2F2F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7848" y="1963516"/>
            <a:ext cx="7345665" cy="142744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6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Minor </a:t>
            </a:r>
            <a:r>
              <a:rPr lang="en-US" altLang="zh-CN" sz="6600" b="1" dirty="0" err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Programme</a:t>
            </a:r>
            <a:endParaRPr lang="en-US" altLang="zh-CN" sz="66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4" name="Oval 4"/>
          <p:cNvSpPr/>
          <p:nvPr/>
        </p:nvSpPr>
        <p:spPr>
          <a:xfrm flipH="1">
            <a:off x="10989407" y="5949280"/>
            <a:ext cx="835800" cy="908720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2839787" y="4237391"/>
            <a:ext cx="2265833" cy="2265830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cxnSpLocks/>
          </p:cNvCxnSpPr>
          <p:nvPr/>
        </p:nvCxnSpPr>
        <p:spPr>
          <a:xfrm flipV="1">
            <a:off x="2435932" y="5127710"/>
            <a:ext cx="1536772" cy="1529754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: 形状 24"/>
          <p:cNvSpPr/>
          <p:nvPr/>
        </p:nvSpPr>
        <p:spPr>
          <a:xfrm>
            <a:off x="0" y="0"/>
            <a:ext cx="4871864" cy="6858000"/>
          </a:xfrm>
          <a:custGeom>
            <a:avLst/>
            <a:gdLst>
              <a:gd name="connsiteX0" fmla="*/ 0 w 5321300"/>
              <a:gd name="connsiteY0" fmla="*/ 0 h 6858000"/>
              <a:gd name="connsiteX1" fmla="*/ 44641 w 5321300"/>
              <a:gd name="connsiteY1" fmla="*/ 0 h 6858000"/>
              <a:gd name="connsiteX2" fmla="*/ 624134 w 5321300"/>
              <a:gd name="connsiteY2" fmla="*/ 0 h 6858000"/>
              <a:gd name="connsiteX3" fmla="*/ 624135 w 5321300"/>
              <a:gd name="connsiteY3" fmla="*/ 1 h 6858000"/>
              <a:gd name="connsiteX4" fmla="*/ 1241880 w 5321300"/>
              <a:gd name="connsiteY4" fmla="*/ 1 h 6858000"/>
              <a:gd name="connsiteX5" fmla="*/ 1892338 w 5321300"/>
              <a:gd name="connsiteY5" fmla="*/ 1 h 6858000"/>
              <a:gd name="connsiteX6" fmla="*/ 5321300 w 5321300"/>
              <a:gd name="connsiteY6" fmla="*/ 3429000 h 6858000"/>
              <a:gd name="connsiteX7" fmla="*/ 1892338 w 5321300"/>
              <a:gd name="connsiteY7" fmla="*/ 6858000 h 6858000"/>
              <a:gd name="connsiteX8" fmla="*/ 1241880 w 5321300"/>
              <a:gd name="connsiteY8" fmla="*/ 6858000 h 6858000"/>
              <a:gd name="connsiteX9" fmla="*/ 1231901 w 5321300"/>
              <a:gd name="connsiteY9" fmla="*/ 6858000 h 6858000"/>
              <a:gd name="connsiteX10" fmla="*/ 624134 w 5321300"/>
              <a:gd name="connsiteY10" fmla="*/ 6858000 h 6858000"/>
              <a:gd name="connsiteX11" fmla="*/ 581442 w 5321300"/>
              <a:gd name="connsiteY11" fmla="*/ 6858000 h 6858000"/>
              <a:gd name="connsiteX12" fmla="*/ 44641 w 5321300"/>
              <a:gd name="connsiteY12" fmla="*/ 6858000 h 6858000"/>
              <a:gd name="connsiteX13" fmla="*/ 0 w 5321300"/>
              <a:gd name="connsiteY13" fmla="*/ 6858000 h 6858000"/>
              <a:gd name="connsiteX14" fmla="*/ 0 w 5321300"/>
              <a:gd name="connsiteY14" fmla="*/ 4968005 h 6858000"/>
              <a:gd name="connsiteX15" fmla="*/ 1538988 w 5321300"/>
              <a:gd name="connsiteY15" fmla="*/ 3429000 h 6858000"/>
              <a:gd name="connsiteX16" fmla="*/ 0 w 5321300"/>
              <a:gd name="connsiteY16" fmla="*/ 18899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21300" h="6858000">
                <a:moveTo>
                  <a:pt x="0" y="0"/>
                </a:moveTo>
                <a:lnTo>
                  <a:pt x="44641" y="0"/>
                </a:lnTo>
                <a:lnTo>
                  <a:pt x="624134" y="0"/>
                </a:lnTo>
                <a:lnTo>
                  <a:pt x="624135" y="1"/>
                </a:lnTo>
                <a:lnTo>
                  <a:pt x="1241880" y="1"/>
                </a:lnTo>
                <a:lnTo>
                  <a:pt x="1892338" y="1"/>
                </a:lnTo>
                <a:lnTo>
                  <a:pt x="5321300" y="3429000"/>
                </a:lnTo>
                <a:lnTo>
                  <a:pt x="1892338" y="6858000"/>
                </a:lnTo>
                <a:lnTo>
                  <a:pt x="1241880" y="6858000"/>
                </a:lnTo>
                <a:lnTo>
                  <a:pt x="1231901" y="6858000"/>
                </a:lnTo>
                <a:lnTo>
                  <a:pt x="624134" y="6858000"/>
                </a:lnTo>
                <a:lnTo>
                  <a:pt x="581442" y="6858000"/>
                </a:lnTo>
                <a:lnTo>
                  <a:pt x="44641" y="6858000"/>
                </a:lnTo>
                <a:lnTo>
                  <a:pt x="0" y="6858000"/>
                </a:lnTo>
                <a:lnTo>
                  <a:pt x="0" y="4968005"/>
                </a:lnTo>
                <a:lnTo>
                  <a:pt x="1538988" y="3429000"/>
                </a:lnTo>
                <a:lnTo>
                  <a:pt x="0" y="1889995"/>
                </a:lnTo>
                <a:close/>
              </a:path>
            </a:pathLst>
          </a:custGeom>
          <a:blipFill rotWithShape="1"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60EF041-2B2E-99AE-B8D8-73245AE661DD}"/>
              </a:ext>
            </a:extLst>
          </p:cNvPr>
          <p:cNvSpPr txBox="1"/>
          <p:nvPr/>
        </p:nvSpPr>
        <p:spPr>
          <a:xfrm>
            <a:off x="3359696" y="953898"/>
            <a:ext cx="88944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Faculty of Science and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B20DE-080C-65D4-6A01-8B08583A6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任意多边形: 形状 51">
            <a:extLst>
              <a:ext uri="{FF2B5EF4-FFF2-40B4-BE49-F238E27FC236}">
                <a16:creationId xmlns:a16="http://schemas.microsoft.com/office/drawing/2014/main" id="{CB1A46F0-0836-F67E-582A-0775F109F6FE}"/>
              </a:ext>
            </a:extLst>
          </p:cNvPr>
          <p:cNvSpPr/>
          <p:nvPr/>
        </p:nvSpPr>
        <p:spPr>
          <a:xfrm>
            <a:off x="235722" y="413542"/>
            <a:ext cx="11720556" cy="3351162"/>
          </a:xfrm>
          <a:custGeom>
            <a:avLst/>
            <a:gdLst>
              <a:gd name="connsiteX0" fmla="*/ 0 w 9901666"/>
              <a:gd name="connsiteY0" fmla="*/ 0 h 2831102"/>
              <a:gd name="connsiteX1" fmla="*/ 9901666 w 9901666"/>
              <a:gd name="connsiteY1" fmla="*/ 0 h 2831102"/>
              <a:gd name="connsiteX2" fmla="*/ 4950833 w 9901666"/>
              <a:gd name="connsiteY2" fmla="*/ 2831102 h 2831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01666" h="2831102">
                <a:moveTo>
                  <a:pt x="0" y="0"/>
                </a:moveTo>
                <a:lnTo>
                  <a:pt x="9901666" y="0"/>
                </a:lnTo>
                <a:lnTo>
                  <a:pt x="4950833" y="2831102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:a16="http://schemas.microsoft.com/office/drawing/2014/main" id="{1D626188-1BCD-DBBB-7F20-ED13C17D2217}"/>
              </a:ext>
            </a:extLst>
          </p:cNvPr>
          <p:cNvSpPr/>
          <p:nvPr/>
        </p:nvSpPr>
        <p:spPr>
          <a:xfrm rot="5400000">
            <a:off x="4427122" y="-3780871"/>
            <a:ext cx="3351162" cy="11725849"/>
          </a:xfrm>
          <a:custGeom>
            <a:avLst/>
            <a:gdLst>
              <a:gd name="connsiteX0" fmla="*/ 0 w 2621818"/>
              <a:gd name="connsiteY0" fmla="*/ 9169702 h 9169702"/>
              <a:gd name="connsiteX1" fmla="*/ 0 w 2621818"/>
              <a:gd name="connsiteY1" fmla="*/ 0 h 9169702"/>
              <a:gd name="connsiteX2" fmla="*/ 2621818 w 2621818"/>
              <a:gd name="connsiteY2" fmla="*/ 4584851 h 9169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21818" h="9169702">
                <a:moveTo>
                  <a:pt x="0" y="9169702"/>
                </a:moveTo>
                <a:lnTo>
                  <a:pt x="0" y="0"/>
                </a:lnTo>
                <a:lnTo>
                  <a:pt x="2621818" y="4584851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67000"/>
                </a:srgbClr>
              </a:gs>
              <a:gs pos="100000">
                <a:schemeClr val="accent2">
                  <a:lumMod val="5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8" name="任意多边形: 形状 47">
            <a:extLst>
              <a:ext uri="{FF2B5EF4-FFF2-40B4-BE49-F238E27FC236}">
                <a16:creationId xmlns:a16="http://schemas.microsoft.com/office/drawing/2014/main" id="{86E30EFD-17E6-73FA-6B4B-8F3B7F29C24A}"/>
              </a:ext>
            </a:extLst>
          </p:cNvPr>
          <p:cNvSpPr/>
          <p:nvPr/>
        </p:nvSpPr>
        <p:spPr>
          <a:xfrm rot="5400000">
            <a:off x="4260773" y="-3111929"/>
            <a:ext cx="3803712" cy="12192000"/>
          </a:xfrm>
          <a:custGeom>
            <a:avLst/>
            <a:gdLst>
              <a:gd name="connsiteX0" fmla="*/ 0 w 3748480"/>
              <a:gd name="connsiteY0" fmla="*/ 12192000 h 12192000"/>
              <a:gd name="connsiteX1" fmla="*/ 3485958 w 3748480"/>
              <a:gd name="connsiteY1" fmla="*/ 6096000 h 12192000"/>
              <a:gd name="connsiteX2" fmla="*/ 0 w 3748480"/>
              <a:gd name="connsiteY2" fmla="*/ 0 h 12192000"/>
              <a:gd name="connsiteX3" fmla="*/ 262522 w 3748480"/>
              <a:gd name="connsiteY3" fmla="*/ 0 h 12192000"/>
              <a:gd name="connsiteX4" fmla="*/ 3748480 w 3748480"/>
              <a:gd name="connsiteY4" fmla="*/ 6096000 h 12192000"/>
              <a:gd name="connsiteX5" fmla="*/ 262522 w 3748480"/>
              <a:gd name="connsiteY5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48480" h="12192000">
                <a:moveTo>
                  <a:pt x="0" y="12192000"/>
                </a:moveTo>
                <a:lnTo>
                  <a:pt x="3485958" y="6096000"/>
                </a:lnTo>
                <a:lnTo>
                  <a:pt x="0" y="0"/>
                </a:lnTo>
                <a:lnTo>
                  <a:pt x="262522" y="0"/>
                </a:lnTo>
                <a:lnTo>
                  <a:pt x="3748480" y="6096000"/>
                </a:lnTo>
                <a:lnTo>
                  <a:pt x="262522" y="12192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2C81A0F-648D-77A7-03B2-E56CB4C1393E}"/>
              </a:ext>
            </a:extLst>
          </p:cNvPr>
          <p:cNvSpPr txBox="1"/>
          <p:nvPr/>
        </p:nvSpPr>
        <p:spPr>
          <a:xfrm>
            <a:off x="3637332" y="870741"/>
            <a:ext cx="5342668" cy="737866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solidFill>
                  <a:schemeClr val="bg1"/>
                </a:solidFill>
                <a:effectLst>
                  <a:outerShdw blurRad="101600" dist="38100" dir="8100000" algn="tr" rotWithShape="0">
                    <a:prstClr val="black">
                      <a:alpha val="57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CONTENTS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20BC3C2-BFB5-2ED5-7385-B01433589BB7}"/>
              </a:ext>
            </a:extLst>
          </p:cNvPr>
          <p:cNvSpPr/>
          <p:nvPr/>
        </p:nvSpPr>
        <p:spPr>
          <a:xfrm>
            <a:off x="333201" y="1918840"/>
            <a:ext cx="743143" cy="614095"/>
          </a:xfrm>
          <a:prstGeom prst="rect">
            <a:avLst/>
          </a:prstGeom>
          <a:solidFill>
            <a:srgbClr val="235988"/>
          </a:solidFill>
          <a:ln>
            <a:solidFill>
              <a:srgbClr val="235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01</a:t>
            </a:r>
            <a:endParaRPr lang="zh-CN" altLang="en-US" sz="2800" b="1" dirty="0">
              <a:latin typeface="Cambria" panose="02040503050406030204" pitchFamily="18" charset="0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D405ED0-9B3D-8198-12CD-AB6F52588664}"/>
              </a:ext>
            </a:extLst>
          </p:cNvPr>
          <p:cNvSpPr/>
          <p:nvPr/>
        </p:nvSpPr>
        <p:spPr>
          <a:xfrm>
            <a:off x="321941" y="2939688"/>
            <a:ext cx="743143" cy="614095"/>
          </a:xfrm>
          <a:prstGeom prst="rect">
            <a:avLst/>
          </a:prstGeom>
          <a:solidFill>
            <a:srgbClr val="3EB6AD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02</a:t>
            </a:r>
            <a:endParaRPr lang="zh-CN" altLang="en-US" sz="2800" b="1" dirty="0">
              <a:latin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A476EDC-77A5-6DC0-3802-2BE5AD052F3D}"/>
              </a:ext>
            </a:extLst>
          </p:cNvPr>
          <p:cNvSpPr/>
          <p:nvPr/>
        </p:nvSpPr>
        <p:spPr>
          <a:xfrm>
            <a:off x="337855" y="3949823"/>
            <a:ext cx="727229" cy="610348"/>
          </a:xfrm>
          <a:prstGeom prst="rect">
            <a:avLst/>
          </a:prstGeom>
          <a:solidFill>
            <a:srgbClr val="235988"/>
          </a:solidFill>
          <a:ln>
            <a:solidFill>
              <a:srgbClr val="235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03</a:t>
            </a:r>
            <a:endParaRPr lang="zh-CN" altLang="en-US" sz="2800" b="1" dirty="0">
              <a:latin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CDDB2D9-5250-1D74-26C3-C5D634C00B82}"/>
              </a:ext>
            </a:extLst>
          </p:cNvPr>
          <p:cNvSpPr/>
          <p:nvPr/>
        </p:nvSpPr>
        <p:spPr>
          <a:xfrm>
            <a:off x="337855" y="5027732"/>
            <a:ext cx="727229" cy="614095"/>
          </a:xfrm>
          <a:prstGeom prst="rect">
            <a:avLst/>
          </a:prstGeom>
          <a:solidFill>
            <a:srgbClr val="3EB6AD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04</a:t>
            </a:r>
            <a:endParaRPr lang="zh-CN" altLang="en-US" sz="2800" b="1" dirty="0">
              <a:latin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259AF7B-56F4-936E-5067-E7F69E9DE41A}"/>
              </a:ext>
            </a:extLst>
          </p:cNvPr>
          <p:cNvSpPr/>
          <p:nvPr/>
        </p:nvSpPr>
        <p:spPr>
          <a:xfrm>
            <a:off x="337855" y="6021288"/>
            <a:ext cx="738489" cy="610348"/>
          </a:xfrm>
          <a:prstGeom prst="rect">
            <a:avLst/>
          </a:prstGeom>
          <a:solidFill>
            <a:srgbClr val="235988"/>
          </a:solidFill>
          <a:ln>
            <a:solidFill>
              <a:srgbClr val="235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05</a:t>
            </a:r>
            <a:endParaRPr lang="zh-CN" altLang="en-US" sz="2800" b="1" dirty="0">
              <a:latin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CA27E2-431A-6046-471B-FEF3F9264D2C}"/>
              </a:ext>
            </a:extLst>
          </p:cNvPr>
          <p:cNvSpPr txBox="1"/>
          <p:nvPr/>
        </p:nvSpPr>
        <p:spPr>
          <a:xfrm>
            <a:off x="1259174" y="2009715"/>
            <a:ext cx="4491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FST Minor </a:t>
            </a:r>
            <a:r>
              <a:rPr lang="en-US" altLang="zh-CN" sz="28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Programmes</a:t>
            </a:r>
            <a:endParaRPr lang="zh-CN" altLang="en-US" sz="2800" b="1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89C6E30-B096-C5B2-3561-0FC2E9155E19}"/>
              </a:ext>
            </a:extLst>
          </p:cNvPr>
          <p:cNvSpPr txBox="1"/>
          <p:nvPr/>
        </p:nvSpPr>
        <p:spPr>
          <a:xfrm>
            <a:off x="1351922" y="2947068"/>
            <a:ext cx="33938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algn="l"/>
            <a:r>
              <a:rPr lang="en-US" altLang="zh-CN" dirty="0"/>
              <a:t>Who Is This For?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88C64A-BDFB-87EE-0AA8-2BC47C5F21DD}"/>
              </a:ext>
            </a:extLst>
          </p:cNvPr>
          <p:cNvSpPr txBox="1"/>
          <p:nvPr/>
        </p:nvSpPr>
        <p:spPr>
          <a:xfrm>
            <a:off x="1374419" y="3969109"/>
            <a:ext cx="3545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algn="l"/>
            <a:r>
              <a:rPr lang="en-US" altLang="zh-CN" dirty="0"/>
              <a:t>What You Will Learn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01EF6D3-C420-9097-A30D-5B9AF116D843}"/>
              </a:ext>
            </a:extLst>
          </p:cNvPr>
          <p:cNvSpPr txBox="1"/>
          <p:nvPr/>
        </p:nvSpPr>
        <p:spPr>
          <a:xfrm>
            <a:off x="1369080" y="5037339"/>
            <a:ext cx="4536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pPr algn="l"/>
            <a:r>
              <a:rPr lang="en-US" altLang="zh-CN" dirty="0" err="1">
                <a:sym typeface="微软雅黑" panose="020B0503020204020204" pitchFamily="34" charset="-122"/>
              </a:rPr>
              <a:t>Programme</a:t>
            </a:r>
            <a:r>
              <a:rPr lang="en-US" altLang="zh-CN" dirty="0">
                <a:sym typeface="微软雅黑" panose="020B0503020204020204" pitchFamily="34" charset="-122"/>
              </a:rPr>
              <a:t> Requirements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8B3A206-3AC7-488B-9046-04157DC4A8A8}"/>
              </a:ext>
            </a:extLst>
          </p:cNvPr>
          <p:cNvSpPr txBox="1"/>
          <p:nvPr/>
        </p:nvSpPr>
        <p:spPr>
          <a:xfrm>
            <a:off x="1369080" y="6021288"/>
            <a:ext cx="37813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altLang="zh-CN" dirty="0"/>
              <a:t>Questions &amp; Contact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52B26F4A-6596-07C3-7D2D-B34C96B86EFD}"/>
              </a:ext>
            </a:extLst>
          </p:cNvPr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480376" y="2856137"/>
            <a:ext cx="2656354" cy="3984532"/>
          </a:xfrm>
          <a:custGeom>
            <a:avLst/>
            <a:gdLst>
              <a:gd name="connsiteX0" fmla="*/ 7996 w 4355286"/>
              <a:gd name="connsiteY0" fmla="*/ 0 h 6019801"/>
              <a:gd name="connsiteX1" fmla="*/ 4347290 w 4355286"/>
              <a:gd name="connsiteY1" fmla="*/ 0 h 6019801"/>
              <a:gd name="connsiteX2" fmla="*/ 4355286 w 4355286"/>
              <a:gd name="connsiteY2" fmla="*/ 158343 h 6019801"/>
              <a:gd name="connsiteX3" fmla="*/ 4355285 w 4355286"/>
              <a:gd name="connsiteY3" fmla="*/ 3842158 h 6019801"/>
              <a:gd name="connsiteX4" fmla="*/ 2177642 w 4355286"/>
              <a:gd name="connsiteY4" fmla="*/ 6019801 h 6019801"/>
              <a:gd name="connsiteX5" fmla="*/ 2177643 w 4355286"/>
              <a:gd name="connsiteY5" fmla="*/ 6019800 h 6019801"/>
              <a:gd name="connsiteX6" fmla="*/ 0 w 4355286"/>
              <a:gd name="connsiteY6" fmla="*/ 3842157 h 6019801"/>
              <a:gd name="connsiteX7" fmla="*/ 0 w 4355286"/>
              <a:gd name="connsiteY7" fmla="*/ 158343 h 6019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55286" h="6019801">
                <a:moveTo>
                  <a:pt x="7996" y="0"/>
                </a:moveTo>
                <a:lnTo>
                  <a:pt x="4347290" y="0"/>
                </a:lnTo>
                <a:lnTo>
                  <a:pt x="4355286" y="158343"/>
                </a:lnTo>
                <a:cubicBezTo>
                  <a:pt x="4355286" y="1386281"/>
                  <a:pt x="4355285" y="2614220"/>
                  <a:pt x="4355285" y="3842158"/>
                </a:cubicBezTo>
                <a:cubicBezTo>
                  <a:pt x="4355285" y="5044837"/>
                  <a:pt x="3380321" y="6019801"/>
                  <a:pt x="2177642" y="6019801"/>
                </a:cubicBezTo>
                <a:lnTo>
                  <a:pt x="2177643" y="6019800"/>
                </a:lnTo>
                <a:cubicBezTo>
                  <a:pt x="974964" y="6019800"/>
                  <a:pt x="0" y="5044836"/>
                  <a:pt x="0" y="3842157"/>
                </a:cubicBezTo>
                <a:lnTo>
                  <a:pt x="0" y="15834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16595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-12880" y="0"/>
            <a:ext cx="12192000" cy="6858000"/>
          </a:xfrm>
          <a:custGeom>
            <a:avLst/>
            <a:gdLst>
              <a:gd name="connsiteX0" fmla="*/ 0 w 12192000"/>
              <a:gd name="connsiteY0" fmla="*/ 6080114 h 6858000"/>
              <a:gd name="connsiteX1" fmla="*/ 8840667 w 12192000"/>
              <a:gd name="connsiteY1" fmla="*/ 6080115 h 6858000"/>
              <a:gd name="connsiteX2" fmla="*/ 8062774 w 12192000"/>
              <a:gd name="connsiteY2" fmla="*/ 6858000 h 6858000"/>
              <a:gd name="connsiteX3" fmla="*/ 0 w 12192000"/>
              <a:gd name="connsiteY3" fmla="*/ 6858000 h 6858000"/>
              <a:gd name="connsiteX4" fmla="*/ 4788906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2728817 h 6858000"/>
              <a:gd name="connsiteX7" fmla="*/ 8840671 w 12192000"/>
              <a:gd name="connsiteY7" fmla="*/ 6080110 h 6858000"/>
              <a:gd name="connsiteX8" fmla="*/ 0 w 12192000"/>
              <a:gd name="connsiteY8" fmla="*/ 6080110 h 6858000"/>
              <a:gd name="connsiteX9" fmla="*/ 0 w 12192000"/>
              <a:gd name="connsiteY9" fmla="*/ 4788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6080114"/>
                </a:moveTo>
                <a:lnTo>
                  <a:pt x="8840667" y="6080115"/>
                </a:lnTo>
                <a:lnTo>
                  <a:pt x="8062774" y="6858000"/>
                </a:lnTo>
                <a:lnTo>
                  <a:pt x="0" y="6858000"/>
                </a:lnTo>
                <a:close/>
                <a:moveTo>
                  <a:pt x="4788906" y="0"/>
                </a:moveTo>
                <a:lnTo>
                  <a:pt x="12192000" y="0"/>
                </a:lnTo>
                <a:lnTo>
                  <a:pt x="12192000" y="2728817"/>
                </a:lnTo>
                <a:lnTo>
                  <a:pt x="8840671" y="6080110"/>
                </a:lnTo>
                <a:lnTo>
                  <a:pt x="0" y="6080110"/>
                </a:lnTo>
                <a:lnTo>
                  <a:pt x="0" y="4788850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153140" y="399939"/>
            <a:ext cx="1443445" cy="1443443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354286" y="2072497"/>
            <a:ext cx="1402803" cy="1402801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/>
        </p:nvSpPr>
        <p:spPr>
          <a:xfrm rot="16200000" flipV="1">
            <a:off x="12896" y="-14"/>
            <a:ext cx="2874832" cy="2874861"/>
          </a:xfrm>
          <a:custGeom>
            <a:avLst/>
            <a:gdLst>
              <a:gd name="connsiteX0" fmla="*/ 223717 w 2874832"/>
              <a:gd name="connsiteY0" fmla="*/ 2874861 h 2874861"/>
              <a:gd name="connsiteX1" fmla="*/ 223717 w 2874832"/>
              <a:gd name="connsiteY1" fmla="*/ 2651142 h 2874861"/>
              <a:gd name="connsiteX2" fmla="*/ 0 w 2874832"/>
              <a:gd name="connsiteY2" fmla="*/ 2874861 h 2874861"/>
              <a:gd name="connsiteX3" fmla="*/ 2874832 w 2874832"/>
              <a:gd name="connsiteY3" fmla="*/ 2874861 h 2874861"/>
              <a:gd name="connsiteX4" fmla="*/ 2874832 w 2874832"/>
              <a:gd name="connsiteY4" fmla="*/ 0 h 2874861"/>
              <a:gd name="connsiteX5" fmla="*/ 223722 w 2874832"/>
              <a:gd name="connsiteY5" fmla="*/ 2651138 h 2874861"/>
              <a:gd name="connsiteX6" fmla="*/ 223722 w 2874832"/>
              <a:gd name="connsiteY6" fmla="*/ 2874861 h 28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4832" h="2874861">
                <a:moveTo>
                  <a:pt x="223717" y="2874861"/>
                </a:moveTo>
                <a:lnTo>
                  <a:pt x="223717" y="2651142"/>
                </a:lnTo>
                <a:lnTo>
                  <a:pt x="0" y="2874861"/>
                </a:lnTo>
                <a:close/>
                <a:moveTo>
                  <a:pt x="2874832" y="2874861"/>
                </a:moveTo>
                <a:lnTo>
                  <a:pt x="2874832" y="0"/>
                </a:lnTo>
                <a:lnTo>
                  <a:pt x="223722" y="2651138"/>
                </a:lnTo>
                <a:lnTo>
                  <a:pt x="223722" y="2874861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Oval 4"/>
          <p:cNvSpPr/>
          <p:nvPr/>
        </p:nvSpPr>
        <p:spPr>
          <a:xfrm flipH="1">
            <a:off x="566366" y="515787"/>
            <a:ext cx="656259" cy="634036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6200000" flipV="1">
            <a:off x="2654119" y="-2667000"/>
            <a:ext cx="6858000" cy="12192000"/>
          </a:xfrm>
          <a:custGeom>
            <a:avLst/>
            <a:gdLst>
              <a:gd name="connsiteX0" fmla="*/ 777886 w 6858000"/>
              <a:gd name="connsiteY0" fmla="*/ 12192000 h 12192000"/>
              <a:gd name="connsiteX1" fmla="*/ 777885 w 6858000"/>
              <a:gd name="connsiteY1" fmla="*/ 3351333 h 12192000"/>
              <a:gd name="connsiteX2" fmla="*/ 0 w 6858000"/>
              <a:gd name="connsiteY2" fmla="*/ 4129226 h 12192000"/>
              <a:gd name="connsiteX3" fmla="*/ 0 w 6858000"/>
              <a:gd name="connsiteY3" fmla="*/ 12192000 h 12192000"/>
              <a:gd name="connsiteX4" fmla="*/ 6858000 w 6858000"/>
              <a:gd name="connsiteY4" fmla="*/ 7403094 h 12192000"/>
              <a:gd name="connsiteX5" fmla="*/ 6858000 w 6858000"/>
              <a:gd name="connsiteY5" fmla="*/ 0 h 12192000"/>
              <a:gd name="connsiteX6" fmla="*/ 4129183 w 6858000"/>
              <a:gd name="connsiteY6" fmla="*/ 0 h 12192000"/>
              <a:gd name="connsiteX7" fmla="*/ 777890 w 6858000"/>
              <a:gd name="connsiteY7" fmla="*/ 3351329 h 12192000"/>
              <a:gd name="connsiteX8" fmla="*/ 777890 w 6858000"/>
              <a:gd name="connsiteY8" fmla="*/ 12192000 h 12192000"/>
              <a:gd name="connsiteX9" fmla="*/ 2069150 w 6858000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0" h="12192000">
                <a:moveTo>
                  <a:pt x="777886" y="12192000"/>
                </a:moveTo>
                <a:lnTo>
                  <a:pt x="777885" y="3351333"/>
                </a:lnTo>
                <a:lnTo>
                  <a:pt x="0" y="4129226"/>
                </a:lnTo>
                <a:lnTo>
                  <a:pt x="0" y="12192000"/>
                </a:lnTo>
                <a:close/>
                <a:moveTo>
                  <a:pt x="6858000" y="7403094"/>
                </a:moveTo>
                <a:lnTo>
                  <a:pt x="6858000" y="0"/>
                </a:lnTo>
                <a:lnTo>
                  <a:pt x="4129183" y="0"/>
                </a:lnTo>
                <a:lnTo>
                  <a:pt x="777890" y="3351329"/>
                </a:lnTo>
                <a:lnTo>
                  <a:pt x="777890" y="12192000"/>
                </a:lnTo>
                <a:lnTo>
                  <a:pt x="2069150" y="12192000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7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 rot="5400000" flipH="1" flipV="1">
            <a:off x="8618838" y="2097266"/>
            <a:ext cx="1215429" cy="6130926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44873" y="4839430"/>
            <a:ext cx="3681185" cy="65606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Part 01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79576" y="2072497"/>
            <a:ext cx="9923037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600" b="1" i="1" spc="300" dirty="0">
                <a:solidFill>
                  <a:schemeClr val="bg1"/>
                </a:solidFill>
                <a:effectLst>
                  <a:outerShdw blurRad="88900" dist="38100" dir="8100000" algn="tr" rotWithShape="0">
                    <a:prstClr val="black">
                      <a:alpha val="51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FST Minor </a:t>
            </a:r>
            <a:r>
              <a:rPr lang="en-US" altLang="zh-CN" sz="6600" b="1" i="1" spc="300" dirty="0" err="1">
                <a:solidFill>
                  <a:schemeClr val="bg1"/>
                </a:solidFill>
                <a:effectLst>
                  <a:outerShdw blurRad="88900" dist="38100" dir="8100000" algn="tr" rotWithShape="0">
                    <a:prstClr val="black">
                      <a:alpha val="51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Programmes</a:t>
            </a:r>
            <a:endParaRPr lang="en-US" altLang="zh-CN" sz="6600" b="1" i="1" spc="300" dirty="0">
              <a:solidFill>
                <a:schemeClr val="bg1"/>
              </a:solidFill>
              <a:effectLst>
                <a:outerShdw blurRad="88900" dist="38100" dir="8100000" algn="tr" rotWithShape="0">
                  <a:prstClr val="black">
                    <a:alpha val="51000"/>
                  </a:prst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16200000" flipV="1">
            <a:off x="5135985" y="-5288360"/>
            <a:ext cx="952795" cy="12138218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6200000" flipV="1">
            <a:off x="172215" y="301912"/>
            <a:ext cx="952795" cy="957670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16479" y="380494"/>
            <a:ext cx="951897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FST Minor </a:t>
            </a:r>
            <a:r>
              <a:rPr lang="en-US" altLang="zh-CN" sz="4000" b="1" i="1" spc="300" dirty="0" err="1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Programmes</a:t>
            </a:r>
            <a:endParaRPr lang="en-US" altLang="zh-CN" sz="4000" b="1" i="1" spc="300" dirty="0">
              <a:latin typeface="Cambria" panose="02040503050406030204" pitchFamily="18" charset="0"/>
              <a:ea typeface="Cambria" panose="02040503050406030204" pitchFamily="18" charset="0"/>
              <a:cs typeface="+mn-ea"/>
              <a:sym typeface="+mn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142568" y="2968595"/>
            <a:ext cx="868370" cy="863373"/>
            <a:chOff x="4241628" y="2834108"/>
            <a:chExt cx="868370" cy="863373"/>
          </a:xfrm>
        </p:grpSpPr>
        <p:sp>
          <p:nvSpPr>
            <p:cNvPr id="40" name="ValueBack4"/>
            <p:cNvSpPr/>
            <p:nvPr/>
          </p:nvSpPr>
          <p:spPr bwMode="auto">
            <a:xfrm>
              <a:off x="4241628" y="2854962"/>
              <a:ext cx="841217" cy="841217"/>
            </a:xfrm>
            <a:prstGeom prst="ellipse">
              <a:avLst/>
            </a:prstGeom>
            <a:solidFill>
              <a:srgbClr val="3FB6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+mn-ea"/>
                  <a:sym typeface="+mn-lt"/>
                </a:rPr>
                <a:t>1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+mn-ea"/>
                <a:sym typeface="+mn-lt"/>
              </a:endParaRPr>
            </a:p>
          </p:txBody>
        </p:sp>
        <p:sp>
          <p:nvSpPr>
            <p:cNvPr id="41" name="ValueShape4"/>
            <p:cNvSpPr/>
            <p:nvPr/>
          </p:nvSpPr>
          <p:spPr bwMode="auto">
            <a:xfrm>
              <a:off x="4246626" y="2834108"/>
              <a:ext cx="863372" cy="863373"/>
            </a:xfrm>
            <a:prstGeom prst="blockArc">
              <a:avLst>
                <a:gd name="adj1" fmla="val 16200000"/>
                <a:gd name="adj2" fmla="val 8424000"/>
                <a:gd name="adj3" fmla="val 10383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20413" y="1878717"/>
            <a:ext cx="3896869" cy="3928701"/>
            <a:chOff x="4147566" y="1859937"/>
            <a:chExt cx="3896869" cy="3928701"/>
          </a:xfrm>
        </p:grpSpPr>
        <p:sp>
          <p:nvSpPr>
            <p:cNvPr id="9" name="ValueBack1"/>
            <p:cNvSpPr/>
            <p:nvPr/>
          </p:nvSpPr>
          <p:spPr bwMode="auto">
            <a:xfrm>
              <a:off x="7192140" y="1992170"/>
              <a:ext cx="841217" cy="843031"/>
            </a:xfrm>
            <a:prstGeom prst="ellipse">
              <a:avLst/>
            </a:prstGeom>
            <a:solidFill>
              <a:srgbClr val="2259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+mn-ea"/>
                  <a:sym typeface="+mn-lt"/>
                </a:rPr>
                <a:t>3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+mn-ea"/>
                <a:sym typeface="+mn-lt"/>
              </a:endParaRPr>
            </a:p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ValueBack3"/>
            <p:cNvSpPr/>
            <p:nvPr/>
          </p:nvSpPr>
          <p:spPr bwMode="auto">
            <a:xfrm>
              <a:off x="7192140" y="3883103"/>
              <a:ext cx="841217" cy="841217"/>
            </a:xfrm>
            <a:prstGeom prst="ellipse">
              <a:avLst/>
            </a:prstGeom>
            <a:solidFill>
              <a:srgbClr val="22598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+mn-ea"/>
                  <a:sym typeface="+mn-lt"/>
                </a:rPr>
                <a:t>4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+mn-ea"/>
                <a:sym typeface="+mn-lt"/>
              </a:endParaRPr>
            </a:p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ValueBack4"/>
            <p:cNvSpPr/>
            <p:nvPr/>
          </p:nvSpPr>
          <p:spPr bwMode="auto">
            <a:xfrm>
              <a:off x="4170709" y="4823211"/>
              <a:ext cx="841217" cy="841217"/>
            </a:xfrm>
            <a:prstGeom prst="ellipse">
              <a:avLst/>
            </a:prstGeom>
            <a:solidFill>
              <a:srgbClr val="3FB6A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  <a:cs typeface="+mn-ea"/>
                  <a:sym typeface="+mn-lt"/>
                </a:rPr>
                <a:t>2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cs typeface="+mn-ea"/>
                <a:sym typeface="+mn-lt"/>
              </a:endParaRPr>
            </a:p>
            <a:p>
              <a:pPr algn="ctr"/>
              <a:endPara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ValueShape3"/>
            <p:cNvSpPr/>
            <p:nvPr/>
          </p:nvSpPr>
          <p:spPr bwMode="auto">
            <a:xfrm>
              <a:off x="7181063" y="3872025"/>
              <a:ext cx="863372" cy="863373"/>
            </a:xfrm>
            <a:prstGeom prst="blockArc">
              <a:avLst>
                <a:gd name="adj1" fmla="val 16200000"/>
                <a:gd name="adj2" fmla="val 2592000"/>
                <a:gd name="adj3" fmla="val 10383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ValueShape4"/>
            <p:cNvSpPr/>
            <p:nvPr/>
          </p:nvSpPr>
          <p:spPr bwMode="auto">
            <a:xfrm>
              <a:off x="4147566" y="4812133"/>
              <a:ext cx="863372" cy="863373"/>
            </a:xfrm>
            <a:prstGeom prst="blockArc">
              <a:avLst>
                <a:gd name="adj1" fmla="val 16200000"/>
                <a:gd name="adj2" fmla="val 8424000"/>
                <a:gd name="adj3" fmla="val 10383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ExtraShape"/>
            <p:cNvSpPr/>
            <p:nvPr/>
          </p:nvSpPr>
          <p:spPr bwMode="auto">
            <a:xfrm>
              <a:off x="5111104" y="1859937"/>
              <a:ext cx="1915222" cy="3928701"/>
            </a:xfrm>
            <a:custGeom>
              <a:avLst/>
              <a:gdLst>
                <a:gd name="T0" fmla="*/ 370 w 519"/>
                <a:gd name="T1" fmla="*/ 513 h 1068"/>
                <a:gd name="T2" fmla="*/ 149 w 519"/>
                <a:gd name="T3" fmla="*/ 513 h 1068"/>
                <a:gd name="T4" fmla="*/ 40 w 519"/>
                <a:gd name="T5" fmla="*/ 406 h 1068"/>
                <a:gd name="T6" fmla="*/ 149 w 519"/>
                <a:gd name="T7" fmla="*/ 298 h 1068"/>
                <a:gd name="T8" fmla="*/ 370 w 519"/>
                <a:gd name="T9" fmla="*/ 298 h 1068"/>
                <a:gd name="T10" fmla="*/ 519 w 519"/>
                <a:gd name="T11" fmla="*/ 149 h 1068"/>
                <a:gd name="T12" fmla="*/ 370 w 519"/>
                <a:gd name="T13" fmla="*/ 0 h 1068"/>
                <a:gd name="T14" fmla="*/ 149 w 519"/>
                <a:gd name="T15" fmla="*/ 0 h 1068"/>
                <a:gd name="T16" fmla="*/ 128 w 519"/>
                <a:gd name="T17" fmla="*/ 20 h 1068"/>
                <a:gd name="T18" fmla="*/ 149 w 519"/>
                <a:gd name="T19" fmla="*/ 41 h 1068"/>
                <a:gd name="T20" fmla="*/ 370 w 519"/>
                <a:gd name="T21" fmla="*/ 41 h 1068"/>
                <a:gd name="T22" fmla="*/ 477 w 519"/>
                <a:gd name="T23" fmla="*/ 149 h 1068"/>
                <a:gd name="T24" fmla="*/ 370 w 519"/>
                <a:gd name="T25" fmla="*/ 256 h 1068"/>
                <a:gd name="T26" fmla="*/ 360 w 519"/>
                <a:gd name="T27" fmla="*/ 256 h 1068"/>
                <a:gd name="T28" fmla="*/ 360 w 519"/>
                <a:gd name="T29" fmla="*/ 256 h 1068"/>
                <a:gd name="T30" fmla="*/ 149 w 519"/>
                <a:gd name="T31" fmla="*/ 256 h 1068"/>
                <a:gd name="T32" fmla="*/ 0 w 519"/>
                <a:gd name="T33" fmla="*/ 406 h 1068"/>
                <a:gd name="T34" fmla="*/ 149 w 519"/>
                <a:gd name="T35" fmla="*/ 555 h 1068"/>
                <a:gd name="T36" fmla="*/ 360 w 519"/>
                <a:gd name="T37" fmla="*/ 555 h 1068"/>
                <a:gd name="T38" fmla="*/ 360 w 519"/>
                <a:gd name="T39" fmla="*/ 555 h 1068"/>
                <a:gd name="T40" fmla="*/ 370 w 519"/>
                <a:gd name="T41" fmla="*/ 555 h 1068"/>
                <a:gd name="T42" fmla="*/ 477 w 519"/>
                <a:gd name="T43" fmla="*/ 662 h 1068"/>
                <a:gd name="T44" fmla="*/ 370 w 519"/>
                <a:gd name="T45" fmla="*/ 770 h 1068"/>
                <a:gd name="T46" fmla="*/ 360 w 519"/>
                <a:gd name="T47" fmla="*/ 770 h 1068"/>
                <a:gd name="T48" fmla="*/ 360 w 519"/>
                <a:gd name="T49" fmla="*/ 770 h 1068"/>
                <a:gd name="T50" fmla="*/ 149 w 519"/>
                <a:gd name="T51" fmla="*/ 770 h 1068"/>
                <a:gd name="T52" fmla="*/ 0 w 519"/>
                <a:gd name="T53" fmla="*/ 919 h 1068"/>
                <a:gd name="T54" fmla="*/ 149 w 519"/>
                <a:gd name="T55" fmla="*/ 1068 h 1068"/>
                <a:gd name="T56" fmla="*/ 370 w 519"/>
                <a:gd name="T57" fmla="*/ 1068 h 1068"/>
                <a:gd name="T58" fmla="*/ 390 w 519"/>
                <a:gd name="T59" fmla="*/ 1047 h 1068"/>
                <a:gd name="T60" fmla="*/ 370 w 519"/>
                <a:gd name="T61" fmla="*/ 1026 h 1068"/>
                <a:gd name="T62" fmla="*/ 149 w 519"/>
                <a:gd name="T63" fmla="*/ 1026 h 1068"/>
                <a:gd name="T64" fmla="*/ 40 w 519"/>
                <a:gd name="T65" fmla="*/ 919 h 1068"/>
                <a:gd name="T66" fmla="*/ 149 w 519"/>
                <a:gd name="T67" fmla="*/ 812 h 1068"/>
                <a:gd name="T68" fmla="*/ 370 w 519"/>
                <a:gd name="T69" fmla="*/ 812 h 1068"/>
                <a:gd name="T70" fmla="*/ 519 w 519"/>
                <a:gd name="T71" fmla="*/ 662 h 1068"/>
                <a:gd name="T72" fmla="*/ 370 w 519"/>
                <a:gd name="T73" fmla="*/ 513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9" h="1068">
                  <a:moveTo>
                    <a:pt x="370" y="513"/>
                  </a:moveTo>
                  <a:cubicBezTo>
                    <a:pt x="149" y="513"/>
                    <a:pt x="149" y="513"/>
                    <a:pt x="149" y="513"/>
                  </a:cubicBezTo>
                  <a:cubicBezTo>
                    <a:pt x="89" y="513"/>
                    <a:pt x="40" y="466"/>
                    <a:pt x="40" y="406"/>
                  </a:cubicBezTo>
                  <a:cubicBezTo>
                    <a:pt x="40" y="346"/>
                    <a:pt x="89" y="298"/>
                    <a:pt x="149" y="298"/>
                  </a:cubicBezTo>
                  <a:cubicBezTo>
                    <a:pt x="322" y="298"/>
                    <a:pt x="370" y="298"/>
                    <a:pt x="370" y="298"/>
                  </a:cubicBezTo>
                  <a:cubicBezTo>
                    <a:pt x="452" y="298"/>
                    <a:pt x="519" y="231"/>
                    <a:pt x="519" y="149"/>
                  </a:cubicBezTo>
                  <a:cubicBezTo>
                    <a:pt x="519" y="67"/>
                    <a:pt x="452" y="0"/>
                    <a:pt x="370" y="0"/>
                  </a:cubicBezTo>
                  <a:cubicBezTo>
                    <a:pt x="192" y="0"/>
                    <a:pt x="149" y="0"/>
                    <a:pt x="149" y="0"/>
                  </a:cubicBezTo>
                  <a:cubicBezTo>
                    <a:pt x="149" y="0"/>
                    <a:pt x="128" y="9"/>
                    <a:pt x="128" y="20"/>
                  </a:cubicBezTo>
                  <a:cubicBezTo>
                    <a:pt x="128" y="32"/>
                    <a:pt x="138" y="41"/>
                    <a:pt x="149" y="41"/>
                  </a:cubicBezTo>
                  <a:cubicBezTo>
                    <a:pt x="334" y="41"/>
                    <a:pt x="367" y="41"/>
                    <a:pt x="370" y="41"/>
                  </a:cubicBezTo>
                  <a:cubicBezTo>
                    <a:pt x="430" y="41"/>
                    <a:pt x="477" y="89"/>
                    <a:pt x="477" y="149"/>
                  </a:cubicBezTo>
                  <a:cubicBezTo>
                    <a:pt x="477" y="209"/>
                    <a:pt x="430" y="256"/>
                    <a:pt x="370" y="256"/>
                  </a:cubicBezTo>
                  <a:cubicBezTo>
                    <a:pt x="367" y="256"/>
                    <a:pt x="364" y="256"/>
                    <a:pt x="360" y="256"/>
                  </a:cubicBezTo>
                  <a:cubicBezTo>
                    <a:pt x="360" y="256"/>
                    <a:pt x="360" y="256"/>
                    <a:pt x="360" y="256"/>
                  </a:cubicBezTo>
                  <a:cubicBezTo>
                    <a:pt x="208" y="256"/>
                    <a:pt x="149" y="256"/>
                    <a:pt x="149" y="256"/>
                  </a:cubicBezTo>
                  <a:cubicBezTo>
                    <a:pt x="67" y="256"/>
                    <a:pt x="0" y="323"/>
                    <a:pt x="0" y="406"/>
                  </a:cubicBezTo>
                  <a:cubicBezTo>
                    <a:pt x="0" y="488"/>
                    <a:pt x="67" y="555"/>
                    <a:pt x="149" y="555"/>
                  </a:cubicBezTo>
                  <a:cubicBezTo>
                    <a:pt x="343" y="555"/>
                    <a:pt x="360" y="555"/>
                    <a:pt x="360" y="555"/>
                  </a:cubicBezTo>
                  <a:cubicBezTo>
                    <a:pt x="360" y="555"/>
                    <a:pt x="360" y="555"/>
                    <a:pt x="360" y="555"/>
                  </a:cubicBezTo>
                  <a:cubicBezTo>
                    <a:pt x="363" y="553"/>
                    <a:pt x="367" y="555"/>
                    <a:pt x="370" y="555"/>
                  </a:cubicBezTo>
                  <a:cubicBezTo>
                    <a:pt x="430" y="555"/>
                    <a:pt x="477" y="602"/>
                    <a:pt x="477" y="662"/>
                  </a:cubicBezTo>
                  <a:cubicBezTo>
                    <a:pt x="477" y="722"/>
                    <a:pt x="430" y="770"/>
                    <a:pt x="370" y="770"/>
                  </a:cubicBezTo>
                  <a:cubicBezTo>
                    <a:pt x="367" y="770"/>
                    <a:pt x="363" y="770"/>
                    <a:pt x="360" y="770"/>
                  </a:cubicBezTo>
                  <a:cubicBezTo>
                    <a:pt x="360" y="770"/>
                    <a:pt x="360" y="770"/>
                    <a:pt x="360" y="770"/>
                  </a:cubicBezTo>
                  <a:cubicBezTo>
                    <a:pt x="197" y="770"/>
                    <a:pt x="149" y="770"/>
                    <a:pt x="149" y="770"/>
                  </a:cubicBezTo>
                  <a:cubicBezTo>
                    <a:pt x="67" y="770"/>
                    <a:pt x="0" y="837"/>
                    <a:pt x="0" y="919"/>
                  </a:cubicBezTo>
                  <a:cubicBezTo>
                    <a:pt x="0" y="1001"/>
                    <a:pt x="67" y="1068"/>
                    <a:pt x="149" y="1068"/>
                  </a:cubicBezTo>
                  <a:cubicBezTo>
                    <a:pt x="297" y="1068"/>
                    <a:pt x="370" y="1068"/>
                    <a:pt x="370" y="1068"/>
                  </a:cubicBezTo>
                  <a:cubicBezTo>
                    <a:pt x="381" y="1068"/>
                    <a:pt x="390" y="1058"/>
                    <a:pt x="390" y="1047"/>
                  </a:cubicBezTo>
                  <a:cubicBezTo>
                    <a:pt x="390" y="1036"/>
                    <a:pt x="381" y="1026"/>
                    <a:pt x="370" y="1026"/>
                  </a:cubicBezTo>
                  <a:cubicBezTo>
                    <a:pt x="199" y="1026"/>
                    <a:pt x="149" y="1026"/>
                    <a:pt x="149" y="1026"/>
                  </a:cubicBezTo>
                  <a:cubicBezTo>
                    <a:pt x="89" y="1026"/>
                    <a:pt x="40" y="979"/>
                    <a:pt x="40" y="919"/>
                  </a:cubicBezTo>
                  <a:cubicBezTo>
                    <a:pt x="40" y="859"/>
                    <a:pt x="89" y="812"/>
                    <a:pt x="149" y="812"/>
                  </a:cubicBezTo>
                  <a:cubicBezTo>
                    <a:pt x="317" y="812"/>
                    <a:pt x="370" y="812"/>
                    <a:pt x="370" y="812"/>
                  </a:cubicBezTo>
                  <a:cubicBezTo>
                    <a:pt x="452" y="812"/>
                    <a:pt x="519" y="745"/>
                    <a:pt x="519" y="662"/>
                  </a:cubicBezTo>
                  <a:cubicBezTo>
                    <a:pt x="519" y="580"/>
                    <a:pt x="452" y="513"/>
                    <a:pt x="370" y="51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ValueShape3"/>
          <p:cNvSpPr/>
          <p:nvPr/>
        </p:nvSpPr>
        <p:spPr bwMode="auto">
          <a:xfrm>
            <a:off x="7164987" y="1979363"/>
            <a:ext cx="863372" cy="863373"/>
          </a:xfrm>
          <a:prstGeom prst="blockArc">
            <a:avLst>
              <a:gd name="adj1" fmla="val 16200000"/>
              <a:gd name="adj2" fmla="val 2592000"/>
              <a:gd name="adj3" fmla="val 1038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10BB388-FB5D-99E7-58E7-CAA7AF166141}"/>
              </a:ext>
            </a:extLst>
          </p:cNvPr>
          <p:cNvSpPr txBox="1"/>
          <p:nvPr/>
        </p:nvSpPr>
        <p:spPr>
          <a:xfrm>
            <a:off x="306823" y="2547684"/>
            <a:ext cx="4028951" cy="95410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Minor </a:t>
            </a:r>
            <a:r>
              <a:rPr lang="en-US" altLang="zh-CN" sz="28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Programme</a:t>
            </a:r>
            <a:r>
              <a:rPr lang="en-US" altLang="zh-C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 in Applied Psychology</a:t>
            </a:r>
            <a:endParaRPr lang="zh-CN" altLang="en-US" sz="2800" b="1" dirty="0">
              <a:solidFill>
                <a:srgbClr val="000000"/>
              </a:solidFill>
              <a:latin typeface="Cambria" panose="02040503050406030204" pitchFamily="18" charset="0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37579" y="3446377"/>
            <a:ext cx="2557800" cy="5223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b="1" i="1" u="sng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  <a:sym typeface="+mn-lt"/>
              </a:rPr>
              <a:t>Offered by APSY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2712705-C3CF-26C3-0669-015DCB8C941F}"/>
              </a:ext>
            </a:extLst>
          </p:cNvPr>
          <p:cNvSpPr txBox="1"/>
          <p:nvPr/>
        </p:nvSpPr>
        <p:spPr>
          <a:xfrm>
            <a:off x="385321" y="4489718"/>
            <a:ext cx="3782764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en-US" altLang="zh-C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Minor </a:t>
            </a:r>
            <a:r>
              <a:rPr lang="en-US" altLang="zh-CN" sz="28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Programme</a:t>
            </a:r>
            <a:r>
              <a:rPr lang="en-US" altLang="zh-CN" sz="2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 in Computer Science and Technology</a:t>
            </a:r>
            <a:endParaRPr lang="zh-CN" altLang="en-US" sz="2800" b="1" dirty="0">
              <a:solidFill>
                <a:srgbClr val="000000"/>
              </a:solidFill>
              <a:latin typeface="Cambria" panose="02040503050406030204" pitchFamily="18" charset="0"/>
              <a:sym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1636E23-63BB-FB5A-807B-CABABD2CCC5D}"/>
              </a:ext>
            </a:extLst>
          </p:cNvPr>
          <p:cNvSpPr txBox="1"/>
          <p:nvPr/>
        </p:nvSpPr>
        <p:spPr>
          <a:xfrm>
            <a:off x="834609" y="5694286"/>
            <a:ext cx="2174609" cy="5223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i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en-US" altLang="zh-CN" u="sng" dirty="0">
                <a:sym typeface="+mn-lt"/>
              </a:rPr>
              <a:t>Offered by CST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4BD3D31-D8EE-8183-8F1C-193215E8C3A7}"/>
              </a:ext>
            </a:extLst>
          </p:cNvPr>
          <p:cNvSpPr txBox="1"/>
          <p:nvPr/>
        </p:nvSpPr>
        <p:spPr>
          <a:xfrm>
            <a:off x="8405007" y="1791629"/>
            <a:ext cx="338653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Minor </a:t>
            </a:r>
            <a:r>
              <a:rPr lang="en-US" altLang="zh-CN" sz="24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Programme</a:t>
            </a: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 in Environmental Sustainability and Management</a:t>
            </a:r>
            <a:endParaRPr lang="zh-CN" altLang="en-US" sz="2400" b="1" dirty="0">
              <a:solidFill>
                <a:srgbClr val="000000"/>
              </a:solidFill>
              <a:latin typeface="Cambria" panose="02040503050406030204" pitchFamily="18" charset="0"/>
              <a:sym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97346B5-B88B-8826-725D-5986984835C0}"/>
              </a:ext>
            </a:extLst>
          </p:cNvPr>
          <p:cNvSpPr txBox="1"/>
          <p:nvPr/>
        </p:nvSpPr>
        <p:spPr>
          <a:xfrm>
            <a:off x="8393135" y="4039139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微软雅黑" panose="020B0503020204020204" pitchFamily="34" charset="-122"/>
              </a:rPr>
              <a:t>Minor </a:t>
            </a:r>
            <a:r>
              <a:rPr lang="en-US" altLang="zh-CN" sz="2400" b="1" dirty="0" err="1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微软雅黑" panose="020B0503020204020204" pitchFamily="34" charset="-122"/>
              </a:rPr>
              <a:t>Programme</a:t>
            </a: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sym typeface="微软雅黑" panose="020B0503020204020204" pitchFamily="34" charset="-122"/>
              </a:rPr>
              <a:t> in Nutrition and Global Health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A911149-46E4-0320-22E0-45623423800F}"/>
              </a:ext>
            </a:extLst>
          </p:cNvPr>
          <p:cNvSpPr txBox="1"/>
          <p:nvPr/>
        </p:nvSpPr>
        <p:spPr>
          <a:xfrm>
            <a:off x="8178958" y="3185183"/>
            <a:ext cx="2816777" cy="5223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i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en-US" altLang="zh-CN" u="sng" dirty="0">
                <a:sym typeface="+mn-lt"/>
              </a:rPr>
              <a:t>Offered by ENVS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D4127CF-8220-DB95-3128-04A63B7EA090}"/>
              </a:ext>
            </a:extLst>
          </p:cNvPr>
          <p:cNvSpPr txBox="1"/>
          <p:nvPr/>
        </p:nvSpPr>
        <p:spPr>
          <a:xfrm>
            <a:off x="8385455" y="5113219"/>
            <a:ext cx="2174609" cy="5223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2400" b="1" i="1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defRPr>
            </a:lvl1pPr>
          </a:lstStyle>
          <a:p>
            <a:r>
              <a:rPr lang="en-US" altLang="zh-CN" u="sng" dirty="0">
                <a:sym typeface="+mn-lt"/>
              </a:rPr>
              <a:t>Offered by FS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-12880" y="0"/>
            <a:ext cx="12192000" cy="6858000"/>
          </a:xfrm>
          <a:custGeom>
            <a:avLst/>
            <a:gdLst>
              <a:gd name="connsiteX0" fmla="*/ 0 w 12192000"/>
              <a:gd name="connsiteY0" fmla="*/ 6080114 h 6858000"/>
              <a:gd name="connsiteX1" fmla="*/ 8840667 w 12192000"/>
              <a:gd name="connsiteY1" fmla="*/ 6080115 h 6858000"/>
              <a:gd name="connsiteX2" fmla="*/ 8062774 w 12192000"/>
              <a:gd name="connsiteY2" fmla="*/ 6858000 h 6858000"/>
              <a:gd name="connsiteX3" fmla="*/ 0 w 12192000"/>
              <a:gd name="connsiteY3" fmla="*/ 6858000 h 6858000"/>
              <a:gd name="connsiteX4" fmla="*/ 4788906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2728817 h 6858000"/>
              <a:gd name="connsiteX7" fmla="*/ 8840671 w 12192000"/>
              <a:gd name="connsiteY7" fmla="*/ 6080110 h 6858000"/>
              <a:gd name="connsiteX8" fmla="*/ 0 w 12192000"/>
              <a:gd name="connsiteY8" fmla="*/ 6080110 h 6858000"/>
              <a:gd name="connsiteX9" fmla="*/ 0 w 12192000"/>
              <a:gd name="connsiteY9" fmla="*/ 4788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6080114"/>
                </a:moveTo>
                <a:lnTo>
                  <a:pt x="8840667" y="6080115"/>
                </a:lnTo>
                <a:lnTo>
                  <a:pt x="8062774" y="6858000"/>
                </a:lnTo>
                <a:lnTo>
                  <a:pt x="0" y="6858000"/>
                </a:lnTo>
                <a:close/>
                <a:moveTo>
                  <a:pt x="4788906" y="0"/>
                </a:moveTo>
                <a:lnTo>
                  <a:pt x="12192000" y="0"/>
                </a:lnTo>
                <a:lnTo>
                  <a:pt x="12192000" y="2728817"/>
                </a:lnTo>
                <a:lnTo>
                  <a:pt x="8840671" y="6080110"/>
                </a:lnTo>
                <a:lnTo>
                  <a:pt x="0" y="6080110"/>
                </a:lnTo>
                <a:lnTo>
                  <a:pt x="0" y="4788850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6200000" flipV="1">
            <a:off x="2654120" y="-2667000"/>
            <a:ext cx="6858000" cy="12192000"/>
          </a:xfrm>
          <a:custGeom>
            <a:avLst/>
            <a:gdLst>
              <a:gd name="connsiteX0" fmla="*/ 777886 w 6858000"/>
              <a:gd name="connsiteY0" fmla="*/ 12192000 h 12192000"/>
              <a:gd name="connsiteX1" fmla="*/ 777885 w 6858000"/>
              <a:gd name="connsiteY1" fmla="*/ 3351333 h 12192000"/>
              <a:gd name="connsiteX2" fmla="*/ 0 w 6858000"/>
              <a:gd name="connsiteY2" fmla="*/ 4129226 h 12192000"/>
              <a:gd name="connsiteX3" fmla="*/ 0 w 6858000"/>
              <a:gd name="connsiteY3" fmla="*/ 12192000 h 12192000"/>
              <a:gd name="connsiteX4" fmla="*/ 6858000 w 6858000"/>
              <a:gd name="connsiteY4" fmla="*/ 7403094 h 12192000"/>
              <a:gd name="connsiteX5" fmla="*/ 6858000 w 6858000"/>
              <a:gd name="connsiteY5" fmla="*/ 0 h 12192000"/>
              <a:gd name="connsiteX6" fmla="*/ 4129183 w 6858000"/>
              <a:gd name="connsiteY6" fmla="*/ 0 h 12192000"/>
              <a:gd name="connsiteX7" fmla="*/ 777890 w 6858000"/>
              <a:gd name="connsiteY7" fmla="*/ 3351329 h 12192000"/>
              <a:gd name="connsiteX8" fmla="*/ 777890 w 6858000"/>
              <a:gd name="connsiteY8" fmla="*/ 12192000 h 12192000"/>
              <a:gd name="connsiteX9" fmla="*/ 2069150 w 6858000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0" h="12192000">
                <a:moveTo>
                  <a:pt x="777886" y="12192000"/>
                </a:moveTo>
                <a:lnTo>
                  <a:pt x="777885" y="3351333"/>
                </a:lnTo>
                <a:lnTo>
                  <a:pt x="0" y="4129226"/>
                </a:lnTo>
                <a:lnTo>
                  <a:pt x="0" y="12192000"/>
                </a:lnTo>
                <a:close/>
                <a:moveTo>
                  <a:pt x="6858000" y="7403094"/>
                </a:moveTo>
                <a:lnTo>
                  <a:pt x="6858000" y="0"/>
                </a:lnTo>
                <a:lnTo>
                  <a:pt x="4129183" y="0"/>
                </a:lnTo>
                <a:lnTo>
                  <a:pt x="777890" y="3351329"/>
                </a:lnTo>
                <a:lnTo>
                  <a:pt x="777890" y="12192000"/>
                </a:lnTo>
                <a:lnTo>
                  <a:pt x="2069150" y="12192000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7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153140" y="399939"/>
            <a:ext cx="1443445" cy="1443443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354286" y="2072497"/>
            <a:ext cx="1402803" cy="1402801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/>
        </p:nvSpPr>
        <p:spPr>
          <a:xfrm rot="16200000" flipV="1">
            <a:off x="196" y="-14"/>
            <a:ext cx="2874832" cy="2874861"/>
          </a:xfrm>
          <a:custGeom>
            <a:avLst/>
            <a:gdLst>
              <a:gd name="connsiteX0" fmla="*/ 223717 w 2874832"/>
              <a:gd name="connsiteY0" fmla="*/ 2874861 h 2874861"/>
              <a:gd name="connsiteX1" fmla="*/ 223717 w 2874832"/>
              <a:gd name="connsiteY1" fmla="*/ 2651142 h 2874861"/>
              <a:gd name="connsiteX2" fmla="*/ 0 w 2874832"/>
              <a:gd name="connsiteY2" fmla="*/ 2874861 h 2874861"/>
              <a:gd name="connsiteX3" fmla="*/ 2874832 w 2874832"/>
              <a:gd name="connsiteY3" fmla="*/ 2874861 h 2874861"/>
              <a:gd name="connsiteX4" fmla="*/ 2874832 w 2874832"/>
              <a:gd name="connsiteY4" fmla="*/ 0 h 2874861"/>
              <a:gd name="connsiteX5" fmla="*/ 223722 w 2874832"/>
              <a:gd name="connsiteY5" fmla="*/ 2651138 h 2874861"/>
              <a:gd name="connsiteX6" fmla="*/ 223722 w 2874832"/>
              <a:gd name="connsiteY6" fmla="*/ 2874861 h 28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4832" h="2874861">
                <a:moveTo>
                  <a:pt x="223717" y="2874861"/>
                </a:moveTo>
                <a:lnTo>
                  <a:pt x="223717" y="2651142"/>
                </a:lnTo>
                <a:lnTo>
                  <a:pt x="0" y="2874861"/>
                </a:lnTo>
                <a:close/>
                <a:moveTo>
                  <a:pt x="2874832" y="2874861"/>
                </a:moveTo>
                <a:lnTo>
                  <a:pt x="2874832" y="0"/>
                </a:lnTo>
                <a:lnTo>
                  <a:pt x="223722" y="2651138"/>
                </a:lnTo>
                <a:lnTo>
                  <a:pt x="223722" y="2874861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Oval 4"/>
          <p:cNvSpPr/>
          <p:nvPr/>
        </p:nvSpPr>
        <p:spPr>
          <a:xfrm flipH="1">
            <a:off x="566366" y="515787"/>
            <a:ext cx="656259" cy="634036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 rot="5400000" flipH="1" flipV="1">
            <a:off x="8618838" y="2153108"/>
            <a:ext cx="1215429" cy="6130926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44873" y="4895272"/>
            <a:ext cx="3681185" cy="65606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Part 02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53109" y="1916832"/>
            <a:ext cx="7735900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/>
            <a:r>
              <a:rPr lang="en-US" altLang="zh-CN" sz="8000" b="1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Who Is This For?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16200000" flipV="1">
            <a:off x="1593957" y="-214222"/>
            <a:ext cx="749529" cy="3937448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6200000" flipV="1">
            <a:off x="126248" y="113962"/>
            <a:ext cx="568330" cy="714830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4068070" y="2129268"/>
            <a:ext cx="7375748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068070" y="2129268"/>
            <a:ext cx="4872034" cy="0"/>
          </a:xfrm>
          <a:prstGeom prst="line">
            <a:avLst/>
          </a:prstGeom>
          <a:ln w="127000" cap="rnd">
            <a:solidFill>
              <a:srgbClr val="3FB6A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0695306" y="5378820"/>
            <a:ext cx="118317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400" b="1" i="1" dirty="0">
                <a:solidFill>
                  <a:schemeClr val="bg1"/>
                </a:solidFill>
                <a:cs typeface="+mn-ea"/>
                <a:sym typeface="+mn-lt"/>
              </a:rPr>
              <a:t>75%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4164189" y="3717032"/>
            <a:ext cx="7375748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/>
          <p:cNvSpPr/>
          <p:nvPr/>
        </p:nvSpPr>
        <p:spPr>
          <a:xfrm rot="16200000" flipH="1" flipV="1">
            <a:off x="1761963" y="1518095"/>
            <a:ext cx="803034" cy="3398024"/>
          </a:xfrm>
          <a:custGeom>
            <a:avLst/>
            <a:gdLst>
              <a:gd name="connsiteX0" fmla="*/ 568330 w 568330"/>
              <a:gd name="connsiteY0" fmla="*/ 284168 h 1474437"/>
              <a:gd name="connsiteX1" fmla="*/ 568330 w 568330"/>
              <a:gd name="connsiteY1" fmla="*/ 704210 h 1474437"/>
              <a:gd name="connsiteX2" fmla="*/ 568330 w 568330"/>
              <a:gd name="connsiteY2" fmla="*/ 1185628 h 1474437"/>
              <a:gd name="connsiteX3" fmla="*/ 568330 w 568330"/>
              <a:gd name="connsiteY3" fmla="*/ 1185630 h 1474437"/>
              <a:gd name="connsiteX4" fmla="*/ 568330 w 568330"/>
              <a:gd name="connsiteY4" fmla="*/ 1474435 h 1474437"/>
              <a:gd name="connsiteX5" fmla="*/ 284166 w 568330"/>
              <a:gd name="connsiteY5" fmla="*/ 1190268 h 1474437"/>
              <a:gd name="connsiteX6" fmla="*/ 0 w 568330"/>
              <a:gd name="connsiteY6" fmla="*/ 1474437 h 1474437"/>
              <a:gd name="connsiteX7" fmla="*/ 1 w 568330"/>
              <a:gd name="connsiteY7" fmla="*/ 284168 h 1474437"/>
              <a:gd name="connsiteX8" fmla="*/ 21364 w 568330"/>
              <a:gd name="connsiteY8" fmla="*/ 262802 h 1474437"/>
              <a:gd name="connsiteX9" fmla="*/ 22115 w 568330"/>
              <a:gd name="connsiteY9" fmla="*/ 262052 h 1474437"/>
              <a:gd name="connsiteX10" fmla="*/ 284166 w 568330"/>
              <a:gd name="connsiteY10" fmla="*/ 0 h 1474437"/>
              <a:gd name="connsiteX11" fmla="*/ 546217 w 568330"/>
              <a:gd name="connsiteY11" fmla="*/ 262052 h 1474437"/>
              <a:gd name="connsiteX12" fmla="*/ 546406 w 568330"/>
              <a:gd name="connsiteY12" fmla="*/ 262242 h 147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8330" h="1474437">
                <a:moveTo>
                  <a:pt x="568330" y="284168"/>
                </a:moveTo>
                <a:lnTo>
                  <a:pt x="568330" y="704210"/>
                </a:lnTo>
                <a:lnTo>
                  <a:pt x="568330" y="1185628"/>
                </a:lnTo>
                <a:lnTo>
                  <a:pt x="568330" y="1185630"/>
                </a:lnTo>
                <a:lnTo>
                  <a:pt x="568330" y="1474435"/>
                </a:lnTo>
                <a:lnTo>
                  <a:pt x="284166" y="1190268"/>
                </a:lnTo>
                <a:lnTo>
                  <a:pt x="0" y="1474437"/>
                </a:lnTo>
                <a:lnTo>
                  <a:pt x="1" y="284168"/>
                </a:lnTo>
                <a:lnTo>
                  <a:pt x="21364" y="262802"/>
                </a:lnTo>
                <a:lnTo>
                  <a:pt x="22115" y="262052"/>
                </a:lnTo>
                <a:lnTo>
                  <a:pt x="284166" y="0"/>
                </a:lnTo>
                <a:lnTo>
                  <a:pt x="546217" y="262052"/>
                </a:lnTo>
                <a:lnTo>
                  <a:pt x="546406" y="262242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36" name="直接连接符 35"/>
          <p:cNvCxnSpPr>
            <a:cxnSpLocks/>
          </p:cNvCxnSpPr>
          <p:nvPr/>
        </p:nvCxnSpPr>
        <p:spPr>
          <a:xfrm>
            <a:off x="4183840" y="3717032"/>
            <a:ext cx="4872034" cy="0"/>
          </a:xfrm>
          <a:prstGeom prst="line">
            <a:avLst/>
          </a:prstGeom>
          <a:ln w="127000" cap="rnd">
            <a:solidFill>
              <a:srgbClr val="22598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1118862" y="2852985"/>
            <a:ext cx="2291759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sym typeface="+mn-lt"/>
              </a:rPr>
              <a:t>Minor in CST</a:t>
            </a:r>
          </a:p>
        </p:txBody>
      </p:sp>
      <p:cxnSp>
        <p:nvCxnSpPr>
          <p:cNvPr id="41" name="直接连接符 40"/>
          <p:cNvCxnSpPr>
            <a:cxnSpLocks/>
          </p:cNvCxnSpPr>
          <p:nvPr/>
        </p:nvCxnSpPr>
        <p:spPr>
          <a:xfrm>
            <a:off x="4164418" y="4985679"/>
            <a:ext cx="7476198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任意多边形: 形状 41"/>
          <p:cNvSpPr/>
          <p:nvPr/>
        </p:nvSpPr>
        <p:spPr>
          <a:xfrm rot="16200000" flipH="1" flipV="1">
            <a:off x="1635051" y="3072505"/>
            <a:ext cx="860043" cy="3309325"/>
          </a:xfrm>
          <a:custGeom>
            <a:avLst/>
            <a:gdLst>
              <a:gd name="connsiteX0" fmla="*/ 568330 w 568330"/>
              <a:gd name="connsiteY0" fmla="*/ 284168 h 1474437"/>
              <a:gd name="connsiteX1" fmla="*/ 568330 w 568330"/>
              <a:gd name="connsiteY1" fmla="*/ 704210 h 1474437"/>
              <a:gd name="connsiteX2" fmla="*/ 568330 w 568330"/>
              <a:gd name="connsiteY2" fmla="*/ 1185628 h 1474437"/>
              <a:gd name="connsiteX3" fmla="*/ 568330 w 568330"/>
              <a:gd name="connsiteY3" fmla="*/ 1185630 h 1474437"/>
              <a:gd name="connsiteX4" fmla="*/ 568330 w 568330"/>
              <a:gd name="connsiteY4" fmla="*/ 1474435 h 1474437"/>
              <a:gd name="connsiteX5" fmla="*/ 284166 w 568330"/>
              <a:gd name="connsiteY5" fmla="*/ 1190268 h 1474437"/>
              <a:gd name="connsiteX6" fmla="*/ 0 w 568330"/>
              <a:gd name="connsiteY6" fmla="*/ 1474437 h 1474437"/>
              <a:gd name="connsiteX7" fmla="*/ 1 w 568330"/>
              <a:gd name="connsiteY7" fmla="*/ 284168 h 1474437"/>
              <a:gd name="connsiteX8" fmla="*/ 21364 w 568330"/>
              <a:gd name="connsiteY8" fmla="*/ 262802 h 1474437"/>
              <a:gd name="connsiteX9" fmla="*/ 22115 w 568330"/>
              <a:gd name="connsiteY9" fmla="*/ 262052 h 1474437"/>
              <a:gd name="connsiteX10" fmla="*/ 284166 w 568330"/>
              <a:gd name="connsiteY10" fmla="*/ 0 h 1474437"/>
              <a:gd name="connsiteX11" fmla="*/ 546217 w 568330"/>
              <a:gd name="connsiteY11" fmla="*/ 262052 h 1474437"/>
              <a:gd name="connsiteX12" fmla="*/ 546406 w 568330"/>
              <a:gd name="connsiteY12" fmla="*/ 262242 h 147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8330" h="1474437">
                <a:moveTo>
                  <a:pt x="568330" y="284168"/>
                </a:moveTo>
                <a:lnTo>
                  <a:pt x="568330" y="704210"/>
                </a:lnTo>
                <a:lnTo>
                  <a:pt x="568330" y="1185628"/>
                </a:lnTo>
                <a:lnTo>
                  <a:pt x="568330" y="1185630"/>
                </a:lnTo>
                <a:lnTo>
                  <a:pt x="568330" y="1474435"/>
                </a:lnTo>
                <a:lnTo>
                  <a:pt x="284166" y="1190268"/>
                </a:lnTo>
                <a:lnTo>
                  <a:pt x="0" y="1474437"/>
                </a:lnTo>
                <a:lnTo>
                  <a:pt x="1" y="284168"/>
                </a:lnTo>
                <a:lnTo>
                  <a:pt x="21364" y="262802"/>
                </a:lnTo>
                <a:lnTo>
                  <a:pt x="22115" y="262052"/>
                </a:lnTo>
                <a:lnTo>
                  <a:pt x="284166" y="0"/>
                </a:lnTo>
                <a:lnTo>
                  <a:pt x="546217" y="262052"/>
                </a:lnTo>
                <a:lnTo>
                  <a:pt x="546406" y="262242"/>
                </a:lnTo>
                <a:close/>
              </a:path>
            </a:pathLst>
          </a:custGeom>
          <a:solidFill>
            <a:srgbClr val="E3C275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/>
          <p:cNvCxnSpPr>
            <a:cxnSpLocks/>
          </p:cNvCxnSpPr>
          <p:nvPr/>
        </p:nvCxnSpPr>
        <p:spPr>
          <a:xfrm>
            <a:off x="4183840" y="4985679"/>
            <a:ext cx="4897546" cy="0"/>
          </a:xfrm>
          <a:prstGeom prst="line">
            <a:avLst/>
          </a:prstGeom>
          <a:ln w="127000" cap="rnd">
            <a:solidFill>
              <a:srgbClr val="E3C275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89110" y="6590553"/>
            <a:ext cx="1224136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下载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http://www.1ppt.com/xiazai/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88298" y="165893"/>
            <a:ext cx="4037324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6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Target Students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37826F-C8D3-BC69-0F8D-7653CACCBF37}"/>
              </a:ext>
            </a:extLst>
          </p:cNvPr>
          <p:cNvSpPr txBox="1"/>
          <p:nvPr/>
        </p:nvSpPr>
        <p:spPr>
          <a:xfrm>
            <a:off x="767464" y="1423035"/>
            <a:ext cx="279203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Minor in APSY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E4FC5C-E5AC-C5D3-35E9-8198AB589FF4}"/>
              </a:ext>
            </a:extLst>
          </p:cNvPr>
          <p:cNvSpPr txBox="1"/>
          <p:nvPr/>
        </p:nvSpPr>
        <p:spPr>
          <a:xfrm>
            <a:off x="4121278" y="1379738"/>
            <a:ext cx="38368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b="0" dirty="0">
                <a:sym typeface="+mn-lt"/>
              </a:rPr>
              <a:t>All non-APSY students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CA03AC2-91CA-3333-D142-6A0833EE82AD}"/>
              </a:ext>
            </a:extLst>
          </p:cNvPr>
          <p:cNvSpPr txBox="1"/>
          <p:nvPr/>
        </p:nvSpPr>
        <p:spPr>
          <a:xfrm>
            <a:off x="3937580" y="2526299"/>
            <a:ext cx="8126985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b="0" dirty="0"/>
              <a:t>For students with a foundation in math and programming, excluding AI, CST, and DS </a:t>
            </a:r>
            <a:r>
              <a:rPr lang="en-US" altLang="zh-CN" b="0" dirty="0" err="1"/>
              <a:t>progrmmes</a:t>
            </a:r>
            <a:r>
              <a:rPr lang="en-US" altLang="zh-CN" b="0" dirty="0"/>
              <a:t>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F83341F-7879-798C-D197-DC382180130A}"/>
              </a:ext>
            </a:extLst>
          </p:cNvPr>
          <p:cNvSpPr txBox="1"/>
          <p:nvPr/>
        </p:nvSpPr>
        <p:spPr>
          <a:xfrm>
            <a:off x="920250" y="4412782"/>
            <a:ext cx="2486460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Minor in ESM</a:t>
            </a:r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C521AB9C-321A-2620-0203-5FF3F8711587}"/>
              </a:ext>
            </a:extLst>
          </p:cNvPr>
          <p:cNvSpPr/>
          <p:nvPr/>
        </p:nvSpPr>
        <p:spPr>
          <a:xfrm rot="16200000" flipH="1" flipV="1">
            <a:off x="1688935" y="4436174"/>
            <a:ext cx="803034" cy="3398024"/>
          </a:xfrm>
          <a:custGeom>
            <a:avLst/>
            <a:gdLst>
              <a:gd name="connsiteX0" fmla="*/ 568330 w 568330"/>
              <a:gd name="connsiteY0" fmla="*/ 284168 h 1474437"/>
              <a:gd name="connsiteX1" fmla="*/ 568330 w 568330"/>
              <a:gd name="connsiteY1" fmla="*/ 704210 h 1474437"/>
              <a:gd name="connsiteX2" fmla="*/ 568330 w 568330"/>
              <a:gd name="connsiteY2" fmla="*/ 1185628 h 1474437"/>
              <a:gd name="connsiteX3" fmla="*/ 568330 w 568330"/>
              <a:gd name="connsiteY3" fmla="*/ 1185630 h 1474437"/>
              <a:gd name="connsiteX4" fmla="*/ 568330 w 568330"/>
              <a:gd name="connsiteY4" fmla="*/ 1474435 h 1474437"/>
              <a:gd name="connsiteX5" fmla="*/ 284166 w 568330"/>
              <a:gd name="connsiteY5" fmla="*/ 1190268 h 1474437"/>
              <a:gd name="connsiteX6" fmla="*/ 0 w 568330"/>
              <a:gd name="connsiteY6" fmla="*/ 1474437 h 1474437"/>
              <a:gd name="connsiteX7" fmla="*/ 1 w 568330"/>
              <a:gd name="connsiteY7" fmla="*/ 284168 h 1474437"/>
              <a:gd name="connsiteX8" fmla="*/ 21364 w 568330"/>
              <a:gd name="connsiteY8" fmla="*/ 262802 h 1474437"/>
              <a:gd name="connsiteX9" fmla="*/ 22115 w 568330"/>
              <a:gd name="connsiteY9" fmla="*/ 262052 h 1474437"/>
              <a:gd name="connsiteX10" fmla="*/ 284166 w 568330"/>
              <a:gd name="connsiteY10" fmla="*/ 0 h 1474437"/>
              <a:gd name="connsiteX11" fmla="*/ 546217 w 568330"/>
              <a:gd name="connsiteY11" fmla="*/ 262052 h 1474437"/>
              <a:gd name="connsiteX12" fmla="*/ 546406 w 568330"/>
              <a:gd name="connsiteY12" fmla="*/ 262242 h 1474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68330" h="1474437">
                <a:moveTo>
                  <a:pt x="568330" y="284168"/>
                </a:moveTo>
                <a:lnTo>
                  <a:pt x="568330" y="704210"/>
                </a:lnTo>
                <a:lnTo>
                  <a:pt x="568330" y="1185628"/>
                </a:lnTo>
                <a:lnTo>
                  <a:pt x="568330" y="1185630"/>
                </a:lnTo>
                <a:lnTo>
                  <a:pt x="568330" y="1474435"/>
                </a:lnTo>
                <a:lnTo>
                  <a:pt x="284166" y="1190268"/>
                </a:lnTo>
                <a:lnTo>
                  <a:pt x="0" y="1474437"/>
                </a:lnTo>
                <a:lnTo>
                  <a:pt x="1" y="284168"/>
                </a:lnTo>
                <a:lnTo>
                  <a:pt x="21364" y="262802"/>
                </a:lnTo>
                <a:lnTo>
                  <a:pt x="22115" y="262052"/>
                </a:lnTo>
                <a:lnTo>
                  <a:pt x="284166" y="0"/>
                </a:lnTo>
                <a:lnTo>
                  <a:pt x="546217" y="262052"/>
                </a:lnTo>
                <a:lnTo>
                  <a:pt x="546406" y="262242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74240858-C789-B185-5ABE-6173919A622B}"/>
              </a:ext>
            </a:extLst>
          </p:cNvPr>
          <p:cNvCxnSpPr>
            <a:cxnSpLocks/>
          </p:cNvCxnSpPr>
          <p:nvPr/>
        </p:nvCxnSpPr>
        <p:spPr>
          <a:xfrm>
            <a:off x="8940104" y="6319170"/>
            <a:ext cx="2808312" cy="0"/>
          </a:xfrm>
          <a:prstGeom prst="line">
            <a:avLst/>
          </a:prstGeom>
          <a:ln w="1270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3A181B2-5397-7890-F693-C46C6B635D3C}"/>
              </a:ext>
            </a:extLst>
          </p:cNvPr>
          <p:cNvCxnSpPr>
            <a:cxnSpLocks/>
          </p:cNvCxnSpPr>
          <p:nvPr/>
        </p:nvCxnSpPr>
        <p:spPr>
          <a:xfrm>
            <a:off x="4281684" y="6319170"/>
            <a:ext cx="4872034" cy="0"/>
          </a:xfrm>
          <a:prstGeom prst="line">
            <a:avLst/>
          </a:prstGeom>
          <a:ln w="127000" cap="rnd">
            <a:solidFill>
              <a:srgbClr val="225989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CB38533F-A244-4B95-D6EE-94EB9D4C88AB}"/>
              </a:ext>
            </a:extLst>
          </p:cNvPr>
          <p:cNvSpPr txBox="1"/>
          <p:nvPr/>
        </p:nvSpPr>
        <p:spPr>
          <a:xfrm>
            <a:off x="904760" y="5782304"/>
            <a:ext cx="2605213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sym typeface="+mn-lt"/>
              </a:rPr>
              <a:t>Minor in NGH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23BA172-D55D-A0A0-03B6-E62D4FC92C5A}"/>
              </a:ext>
            </a:extLst>
          </p:cNvPr>
          <p:cNvSpPr txBox="1"/>
          <p:nvPr/>
        </p:nvSpPr>
        <p:spPr>
          <a:xfrm>
            <a:off x="4201929" y="5670515"/>
            <a:ext cx="3629596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b="0" dirty="0">
                <a:sym typeface="+mn-lt"/>
              </a:rPr>
              <a:t>All non-FS students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10E9B0D-7219-EA43-4EE8-546C7D579E9B}"/>
              </a:ext>
            </a:extLst>
          </p:cNvPr>
          <p:cNvSpPr txBox="1"/>
          <p:nvPr/>
        </p:nvSpPr>
        <p:spPr>
          <a:xfrm>
            <a:off x="4164189" y="4297146"/>
            <a:ext cx="383688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2800" b="1"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b="0" dirty="0">
                <a:sym typeface="+mn-lt"/>
              </a:rPr>
              <a:t>All non-ENVS students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FC9C9F3-8A40-F20C-A7E3-E452D02B39FC}"/>
              </a:ext>
            </a:extLst>
          </p:cNvPr>
          <p:cNvSpPr txBox="1"/>
          <p:nvPr/>
        </p:nvSpPr>
        <p:spPr>
          <a:xfrm>
            <a:off x="876605" y="1840302"/>
            <a:ext cx="234040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i="1" dirty="0"/>
              <a:t>应用心理学副修</a:t>
            </a:r>
            <a:endParaRPr lang="zh-CN" altLang="en-US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A152FE4-B768-CF13-6D37-6183F12B24C1}"/>
              </a:ext>
            </a:extLst>
          </p:cNvPr>
          <p:cNvSpPr txBox="1"/>
          <p:nvPr/>
        </p:nvSpPr>
        <p:spPr>
          <a:xfrm>
            <a:off x="920250" y="6234253"/>
            <a:ext cx="234040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i="1" dirty="0"/>
              <a:t>营养及全球健康学副修</a:t>
            </a:r>
            <a:endParaRPr lang="zh-CN" altLang="en-US" sz="1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E3060A81-6C04-6CB0-1617-7E57412044A6}"/>
              </a:ext>
            </a:extLst>
          </p:cNvPr>
          <p:cNvSpPr txBox="1"/>
          <p:nvPr/>
        </p:nvSpPr>
        <p:spPr>
          <a:xfrm>
            <a:off x="920250" y="4831981"/>
            <a:ext cx="2340404" cy="2862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90000"/>
              </a:lnSpc>
            </a:pPr>
            <a:r>
              <a:rPr lang="zh-CN" altLang="en-US" sz="1400" b="1" i="1" dirty="0"/>
              <a:t>环境可持续性与管理副修</a:t>
            </a:r>
            <a:r>
              <a:rPr lang="en-US" altLang="zh-TW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C1B48D06-CD91-3D20-821E-A2A592E6678F}"/>
              </a:ext>
            </a:extLst>
          </p:cNvPr>
          <p:cNvSpPr txBox="1"/>
          <p:nvPr/>
        </p:nvSpPr>
        <p:spPr>
          <a:xfrm>
            <a:off x="1181405" y="3354299"/>
            <a:ext cx="2340404" cy="2862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90000"/>
              </a:lnSpc>
            </a:pPr>
            <a:r>
              <a:rPr lang="zh-CN" altLang="en-US" sz="1400" b="1" i="1" dirty="0">
                <a:solidFill>
                  <a:schemeClr val="bg1"/>
                </a:solidFill>
              </a:rPr>
              <a:t>计算机科学与技术副修 </a:t>
            </a:r>
            <a:endParaRPr lang="en-US" altLang="ko-KR" sz="1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-12880" y="0"/>
            <a:ext cx="12192000" cy="6858000"/>
          </a:xfrm>
          <a:custGeom>
            <a:avLst/>
            <a:gdLst>
              <a:gd name="connsiteX0" fmla="*/ 0 w 12192000"/>
              <a:gd name="connsiteY0" fmla="*/ 6080114 h 6858000"/>
              <a:gd name="connsiteX1" fmla="*/ 8840667 w 12192000"/>
              <a:gd name="connsiteY1" fmla="*/ 6080115 h 6858000"/>
              <a:gd name="connsiteX2" fmla="*/ 8062774 w 12192000"/>
              <a:gd name="connsiteY2" fmla="*/ 6858000 h 6858000"/>
              <a:gd name="connsiteX3" fmla="*/ 0 w 12192000"/>
              <a:gd name="connsiteY3" fmla="*/ 6858000 h 6858000"/>
              <a:gd name="connsiteX4" fmla="*/ 4788906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2728817 h 6858000"/>
              <a:gd name="connsiteX7" fmla="*/ 8840671 w 12192000"/>
              <a:gd name="connsiteY7" fmla="*/ 6080110 h 6858000"/>
              <a:gd name="connsiteX8" fmla="*/ 0 w 12192000"/>
              <a:gd name="connsiteY8" fmla="*/ 6080110 h 6858000"/>
              <a:gd name="connsiteX9" fmla="*/ 0 w 12192000"/>
              <a:gd name="connsiteY9" fmla="*/ 4788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6080114"/>
                </a:moveTo>
                <a:lnTo>
                  <a:pt x="8840667" y="6080115"/>
                </a:lnTo>
                <a:lnTo>
                  <a:pt x="8062774" y="6858000"/>
                </a:lnTo>
                <a:lnTo>
                  <a:pt x="0" y="6858000"/>
                </a:lnTo>
                <a:close/>
                <a:moveTo>
                  <a:pt x="4788906" y="0"/>
                </a:moveTo>
                <a:lnTo>
                  <a:pt x="12192000" y="0"/>
                </a:lnTo>
                <a:lnTo>
                  <a:pt x="12192000" y="2728817"/>
                </a:lnTo>
                <a:lnTo>
                  <a:pt x="8840671" y="6080110"/>
                </a:lnTo>
                <a:lnTo>
                  <a:pt x="0" y="6080110"/>
                </a:lnTo>
                <a:lnTo>
                  <a:pt x="0" y="4788850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6200000" flipV="1">
            <a:off x="2654119" y="-2667000"/>
            <a:ext cx="6858000" cy="12192000"/>
          </a:xfrm>
          <a:custGeom>
            <a:avLst/>
            <a:gdLst>
              <a:gd name="connsiteX0" fmla="*/ 777886 w 6858000"/>
              <a:gd name="connsiteY0" fmla="*/ 12192000 h 12192000"/>
              <a:gd name="connsiteX1" fmla="*/ 777885 w 6858000"/>
              <a:gd name="connsiteY1" fmla="*/ 3351333 h 12192000"/>
              <a:gd name="connsiteX2" fmla="*/ 0 w 6858000"/>
              <a:gd name="connsiteY2" fmla="*/ 4129226 h 12192000"/>
              <a:gd name="connsiteX3" fmla="*/ 0 w 6858000"/>
              <a:gd name="connsiteY3" fmla="*/ 12192000 h 12192000"/>
              <a:gd name="connsiteX4" fmla="*/ 6858000 w 6858000"/>
              <a:gd name="connsiteY4" fmla="*/ 7403094 h 12192000"/>
              <a:gd name="connsiteX5" fmla="*/ 6858000 w 6858000"/>
              <a:gd name="connsiteY5" fmla="*/ 0 h 12192000"/>
              <a:gd name="connsiteX6" fmla="*/ 4129183 w 6858000"/>
              <a:gd name="connsiteY6" fmla="*/ 0 h 12192000"/>
              <a:gd name="connsiteX7" fmla="*/ 777890 w 6858000"/>
              <a:gd name="connsiteY7" fmla="*/ 3351329 h 12192000"/>
              <a:gd name="connsiteX8" fmla="*/ 777890 w 6858000"/>
              <a:gd name="connsiteY8" fmla="*/ 12192000 h 12192000"/>
              <a:gd name="connsiteX9" fmla="*/ 2069150 w 6858000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0" h="12192000">
                <a:moveTo>
                  <a:pt x="777886" y="12192000"/>
                </a:moveTo>
                <a:lnTo>
                  <a:pt x="777885" y="3351333"/>
                </a:lnTo>
                <a:lnTo>
                  <a:pt x="0" y="4129226"/>
                </a:lnTo>
                <a:lnTo>
                  <a:pt x="0" y="12192000"/>
                </a:lnTo>
                <a:close/>
                <a:moveTo>
                  <a:pt x="6858000" y="7403094"/>
                </a:moveTo>
                <a:lnTo>
                  <a:pt x="6858000" y="0"/>
                </a:lnTo>
                <a:lnTo>
                  <a:pt x="4129183" y="0"/>
                </a:lnTo>
                <a:lnTo>
                  <a:pt x="777890" y="3351329"/>
                </a:lnTo>
                <a:lnTo>
                  <a:pt x="777890" y="12192000"/>
                </a:lnTo>
                <a:lnTo>
                  <a:pt x="2069150" y="12192000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7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153140" y="399939"/>
            <a:ext cx="1443445" cy="1443443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354286" y="2072497"/>
            <a:ext cx="1402803" cy="1402801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/>
        </p:nvSpPr>
        <p:spPr>
          <a:xfrm rot="16200000" flipV="1">
            <a:off x="12896" y="-14"/>
            <a:ext cx="2874832" cy="2874861"/>
          </a:xfrm>
          <a:custGeom>
            <a:avLst/>
            <a:gdLst>
              <a:gd name="connsiteX0" fmla="*/ 223717 w 2874832"/>
              <a:gd name="connsiteY0" fmla="*/ 2874861 h 2874861"/>
              <a:gd name="connsiteX1" fmla="*/ 223717 w 2874832"/>
              <a:gd name="connsiteY1" fmla="*/ 2651142 h 2874861"/>
              <a:gd name="connsiteX2" fmla="*/ 0 w 2874832"/>
              <a:gd name="connsiteY2" fmla="*/ 2874861 h 2874861"/>
              <a:gd name="connsiteX3" fmla="*/ 2874832 w 2874832"/>
              <a:gd name="connsiteY3" fmla="*/ 2874861 h 2874861"/>
              <a:gd name="connsiteX4" fmla="*/ 2874832 w 2874832"/>
              <a:gd name="connsiteY4" fmla="*/ 0 h 2874861"/>
              <a:gd name="connsiteX5" fmla="*/ 223722 w 2874832"/>
              <a:gd name="connsiteY5" fmla="*/ 2651138 h 2874861"/>
              <a:gd name="connsiteX6" fmla="*/ 223722 w 2874832"/>
              <a:gd name="connsiteY6" fmla="*/ 2874861 h 28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4832" h="2874861">
                <a:moveTo>
                  <a:pt x="223717" y="2874861"/>
                </a:moveTo>
                <a:lnTo>
                  <a:pt x="223717" y="2651142"/>
                </a:lnTo>
                <a:lnTo>
                  <a:pt x="0" y="2874861"/>
                </a:lnTo>
                <a:close/>
                <a:moveTo>
                  <a:pt x="2874832" y="2874861"/>
                </a:moveTo>
                <a:lnTo>
                  <a:pt x="2874832" y="0"/>
                </a:lnTo>
                <a:lnTo>
                  <a:pt x="223722" y="2651138"/>
                </a:lnTo>
                <a:lnTo>
                  <a:pt x="223722" y="2874861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Oval 4"/>
          <p:cNvSpPr/>
          <p:nvPr/>
        </p:nvSpPr>
        <p:spPr>
          <a:xfrm flipH="1">
            <a:off x="566366" y="515787"/>
            <a:ext cx="656259" cy="634036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 rot="5400000" flipH="1" flipV="1">
            <a:off x="8618838" y="2153108"/>
            <a:ext cx="1215429" cy="6130926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44873" y="4895272"/>
            <a:ext cx="3681185" cy="65606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Part 03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913504" y="2043764"/>
            <a:ext cx="9037107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sym typeface="+mn-ea"/>
              </a:rPr>
              <a:t>What You Will Learn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16200000" flipV="1">
            <a:off x="2469957" y="-1943411"/>
            <a:ext cx="600514" cy="4752528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6200000" flipV="1">
            <a:off x="185897" y="-428"/>
            <a:ext cx="568330" cy="882724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80059" y="159003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Minor in APSY</a:t>
            </a:r>
          </a:p>
        </p:txBody>
      </p:sp>
      <p:sp>
        <p:nvSpPr>
          <p:cNvPr id="27" name="Oval 24"/>
          <p:cNvSpPr/>
          <p:nvPr/>
        </p:nvSpPr>
        <p:spPr>
          <a:xfrm>
            <a:off x="7237178" y="3610075"/>
            <a:ext cx="608908" cy="660400"/>
          </a:xfrm>
          <a:custGeom>
            <a:avLst/>
            <a:gdLst>
              <a:gd name="connsiteX0" fmla="*/ 546381 w 557893"/>
              <a:gd name="connsiteY0" fmla="*/ 346236 h 605070"/>
              <a:gd name="connsiteX1" fmla="*/ 547615 w 557893"/>
              <a:gd name="connsiteY1" fmla="*/ 346236 h 605070"/>
              <a:gd name="connsiteX2" fmla="*/ 557863 w 557893"/>
              <a:gd name="connsiteY2" fmla="*/ 357510 h 605070"/>
              <a:gd name="connsiteX3" fmla="*/ 554352 w 557893"/>
              <a:gd name="connsiteY3" fmla="*/ 433777 h 605070"/>
              <a:gd name="connsiteX4" fmla="*/ 548374 w 557893"/>
              <a:gd name="connsiteY4" fmla="*/ 445146 h 605070"/>
              <a:gd name="connsiteX5" fmla="*/ 544484 w 557893"/>
              <a:gd name="connsiteY5" fmla="*/ 446283 h 605070"/>
              <a:gd name="connsiteX6" fmla="*/ 536987 w 557893"/>
              <a:gd name="connsiteY6" fmla="*/ 441736 h 605070"/>
              <a:gd name="connsiteX7" fmla="*/ 513359 w 557893"/>
              <a:gd name="connsiteY7" fmla="*/ 418334 h 605070"/>
              <a:gd name="connsiteX8" fmla="*/ 504629 w 557893"/>
              <a:gd name="connsiteY8" fmla="*/ 427051 h 605070"/>
              <a:gd name="connsiteX9" fmla="*/ 432320 w 557893"/>
              <a:gd name="connsiteY9" fmla="*/ 499244 h 605070"/>
              <a:gd name="connsiteX10" fmla="*/ 425868 w 557893"/>
              <a:gd name="connsiteY10" fmla="*/ 505686 h 605070"/>
              <a:gd name="connsiteX11" fmla="*/ 410115 w 557893"/>
              <a:gd name="connsiteY11" fmla="*/ 521413 h 605070"/>
              <a:gd name="connsiteX12" fmla="*/ 335720 w 557893"/>
              <a:gd name="connsiteY12" fmla="*/ 595691 h 605070"/>
              <a:gd name="connsiteX13" fmla="*/ 331354 w 557893"/>
              <a:gd name="connsiteY13" fmla="*/ 600049 h 605070"/>
              <a:gd name="connsiteX14" fmla="*/ 319208 w 557893"/>
              <a:gd name="connsiteY14" fmla="*/ 605070 h 605070"/>
              <a:gd name="connsiteX15" fmla="*/ 307062 w 557893"/>
              <a:gd name="connsiteY15" fmla="*/ 600049 h 605070"/>
              <a:gd name="connsiteX16" fmla="*/ 302792 w 557893"/>
              <a:gd name="connsiteY16" fmla="*/ 595691 h 605070"/>
              <a:gd name="connsiteX17" fmla="*/ 286945 w 557893"/>
              <a:gd name="connsiteY17" fmla="*/ 579963 h 605070"/>
              <a:gd name="connsiteX18" fmla="*/ 212549 w 557893"/>
              <a:gd name="connsiteY18" fmla="*/ 505686 h 605070"/>
              <a:gd name="connsiteX19" fmla="*/ 208943 w 557893"/>
              <a:gd name="connsiteY19" fmla="*/ 501991 h 605070"/>
              <a:gd name="connsiteX20" fmla="*/ 130846 w 557893"/>
              <a:gd name="connsiteY20" fmla="*/ 579963 h 605070"/>
              <a:gd name="connsiteX21" fmla="*/ 118700 w 557893"/>
              <a:gd name="connsiteY21" fmla="*/ 584985 h 605070"/>
              <a:gd name="connsiteX22" fmla="*/ 106554 w 557893"/>
              <a:gd name="connsiteY22" fmla="*/ 579963 h 605070"/>
              <a:gd name="connsiteX23" fmla="*/ 102283 w 557893"/>
              <a:gd name="connsiteY23" fmla="*/ 575605 h 605070"/>
              <a:gd name="connsiteX24" fmla="*/ 102283 w 557893"/>
              <a:gd name="connsiteY24" fmla="*/ 551257 h 605070"/>
              <a:gd name="connsiteX25" fmla="*/ 192431 w 557893"/>
              <a:gd name="connsiteY25" fmla="*/ 461158 h 605070"/>
              <a:gd name="connsiteX26" fmla="*/ 196797 w 557893"/>
              <a:gd name="connsiteY26" fmla="*/ 456894 h 605070"/>
              <a:gd name="connsiteX27" fmla="*/ 208943 w 557893"/>
              <a:gd name="connsiteY27" fmla="*/ 451873 h 605070"/>
              <a:gd name="connsiteX28" fmla="*/ 221089 w 557893"/>
              <a:gd name="connsiteY28" fmla="*/ 456894 h 605070"/>
              <a:gd name="connsiteX29" fmla="*/ 225359 w 557893"/>
              <a:gd name="connsiteY29" fmla="*/ 461158 h 605070"/>
              <a:gd name="connsiteX30" fmla="*/ 241206 w 557893"/>
              <a:gd name="connsiteY30" fmla="*/ 476979 h 605070"/>
              <a:gd name="connsiteX31" fmla="*/ 315602 w 557893"/>
              <a:gd name="connsiteY31" fmla="*/ 551257 h 605070"/>
              <a:gd name="connsiteX32" fmla="*/ 319208 w 557893"/>
              <a:gd name="connsiteY32" fmla="*/ 554952 h 605070"/>
              <a:gd name="connsiteX33" fmla="*/ 381458 w 557893"/>
              <a:gd name="connsiteY33" fmla="*/ 492801 h 605070"/>
              <a:gd name="connsiteX34" fmla="*/ 397305 w 557893"/>
              <a:gd name="connsiteY34" fmla="*/ 476979 h 605070"/>
              <a:gd name="connsiteX35" fmla="*/ 403758 w 557893"/>
              <a:gd name="connsiteY35" fmla="*/ 470537 h 605070"/>
              <a:gd name="connsiteX36" fmla="*/ 476161 w 557893"/>
              <a:gd name="connsiteY36" fmla="*/ 398439 h 605070"/>
              <a:gd name="connsiteX37" fmla="*/ 484986 w 557893"/>
              <a:gd name="connsiteY37" fmla="*/ 389533 h 605070"/>
              <a:gd name="connsiteX38" fmla="*/ 460788 w 557893"/>
              <a:gd name="connsiteY38" fmla="*/ 365563 h 605070"/>
              <a:gd name="connsiteX39" fmla="*/ 457752 w 557893"/>
              <a:gd name="connsiteY39" fmla="*/ 355236 h 605070"/>
              <a:gd name="connsiteX40" fmla="*/ 468000 w 557893"/>
              <a:gd name="connsiteY40" fmla="*/ 349931 h 605070"/>
              <a:gd name="connsiteX41" fmla="*/ 546381 w 557893"/>
              <a:gd name="connsiteY41" fmla="*/ 346236 h 605070"/>
              <a:gd name="connsiteX42" fmla="*/ 278625 w 557893"/>
              <a:gd name="connsiteY42" fmla="*/ 278352 h 605070"/>
              <a:gd name="connsiteX43" fmla="*/ 371816 w 557893"/>
              <a:gd name="connsiteY43" fmla="*/ 329810 h 605070"/>
              <a:gd name="connsiteX44" fmla="*/ 412053 w 557893"/>
              <a:gd name="connsiteY44" fmla="*/ 405338 h 605070"/>
              <a:gd name="connsiteX45" fmla="*/ 412148 w 557893"/>
              <a:gd name="connsiteY45" fmla="*/ 405717 h 605070"/>
              <a:gd name="connsiteX46" fmla="*/ 412148 w 557893"/>
              <a:gd name="connsiteY46" fmla="*/ 408086 h 605070"/>
              <a:gd name="connsiteX47" fmla="*/ 412243 w 557893"/>
              <a:gd name="connsiteY47" fmla="*/ 412919 h 605070"/>
              <a:gd name="connsiteX48" fmla="*/ 379123 w 557893"/>
              <a:gd name="connsiteY48" fmla="*/ 445992 h 605070"/>
              <a:gd name="connsiteX49" fmla="*/ 372670 w 557893"/>
              <a:gd name="connsiteY49" fmla="*/ 452436 h 605070"/>
              <a:gd name="connsiteX50" fmla="*/ 356822 w 557893"/>
              <a:gd name="connsiteY50" fmla="*/ 468262 h 605070"/>
              <a:gd name="connsiteX51" fmla="*/ 319147 w 557893"/>
              <a:gd name="connsiteY51" fmla="*/ 505884 h 605070"/>
              <a:gd name="connsiteX52" fmla="*/ 265623 w 557893"/>
              <a:gd name="connsiteY52" fmla="*/ 452436 h 605070"/>
              <a:gd name="connsiteX53" fmla="*/ 249775 w 557893"/>
              <a:gd name="connsiteY53" fmla="*/ 436705 h 605070"/>
              <a:gd name="connsiteX54" fmla="*/ 245505 w 557893"/>
              <a:gd name="connsiteY54" fmla="*/ 432346 h 605070"/>
              <a:gd name="connsiteX55" fmla="*/ 208779 w 557893"/>
              <a:gd name="connsiteY55" fmla="*/ 417184 h 605070"/>
              <a:gd name="connsiteX56" fmla="*/ 172148 w 557893"/>
              <a:gd name="connsiteY56" fmla="*/ 432346 h 605070"/>
              <a:gd name="connsiteX57" fmla="*/ 167782 w 557893"/>
              <a:gd name="connsiteY57" fmla="*/ 436705 h 605070"/>
              <a:gd name="connsiteX58" fmla="*/ 89490 w 557893"/>
              <a:gd name="connsiteY58" fmla="*/ 514887 h 605070"/>
              <a:gd name="connsiteX59" fmla="*/ 190 w 557893"/>
              <a:gd name="connsiteY59" fmla="*/ 514792 h 605070"/>
              <a:gd name="connsiteX60" fmla="*/ 0 w 557893"/>
              <a:gd name="connsiteY60" fmla="*/ 405433 h 605070"/>
              <a:gd name="connsiteX61" fmla="*/ 40237 w 557893"/>
              <a:gd name="connsiteY61" fmla="*/ 329904 h 605070"/>
              <a:gd name="connsiteX62" fmla="*/ 133429 w 557893"/>
              <a:gd name="connsiteY62" fmla="*/ 278447 h 605070"/>
              <a:gd name="connsiteX63" fmla="*/ 172527 w 557893"/>
              <a:gd name="connsiteY63" fmla="*/ 401926 h 605070"/>
              <a:gd name="connsiteX64" fmla="*/ 195398 w 557893"/>
              <a:gd name="connsiteY64" fmla="*/ 337201 h 605070"/>
              <a:gd name="connsiteX65" fmla="*/ 205932 w 557893"/>
              <a:gd name="connsiteY65" fmla="*/ 278447 h 605070"/>
              <a:gd name="connsiteX66" fmla="*/ 206121 w 557893"/>
              <a:gd name="connsiteY66" fmla="*/ 278447 h 605070"/>
              <a:gd name="connsiteX67" fmla="*/ 206406 w 557893"/>
              <a:gd name="connsiteY67" fmla="*/ 278447 h 605070"/>
              <a:gd name="connsiteX68" fmla="*/ 216940 w 557893"/>
              <a:gd name="connsiteY68" fmla="*/ 337201 h 605070"/>
              <a:gd name="connsiteX69" fmla="*/ 239811 w 557893"/>
              <a:gd name="connsiteY69" fmla="*/ 401926 h 605070"/>
              <a:gd name="connsiteX70" fmla="*/ 406730 w 557893"/>
              <a:gd name="connsiteY70" fmla="*/ 85850 h 605070"/>
              <a:gd name="connsiteX71" fmla="*/ 412614 w 557893"/>
              <a:gd name="connsiteY71" fmla="*/ 85850 h 605070"/>
              <a:gd name="connsiteX72" fmla="*/ 426185 w 557893"/>
              <a:gd name="connsiteY72" fmla="*/ 99398 h 605070"/>
              <a:gd name="connsiteX73" fmla="*/ 435770 w 557893"/>
              <a:gd name="connsiteY73" fmla="*/ 110483 h 605070"/>
              <a:gd name="connsiteX74" fmla="*/ 456838 w 557893"/>
              <a:gd name="connsiteY74" fmla="*/ 116641 h 605070"/>
              <a:gd name="connsiteX75" fmla="*/ 460728 w 557893"/>
              <a:gd name="connsiteY75" fmla="*/ 124788 h 605070"/>
              <a:gd name="connsiteX76" fmla="*/ 455509 w 557893"/>
              <a:gd name="connsiteY76" fmla="*/ 142221 h 605070"/>
              <a:gd name="connsiteX77" fmla="*/ 446778 w 557893"/>
              <a:gd name="connsiteY77" fmla="*/ 145821 h 605070"/>
              <a:gd name="connsiteX78" fmla="*/ 413563 w 557893"/>
              <a:gd name="connsiteY78" fmla="*/ 139284 h 605070"/>
              <a:gd name="connsiteX79" fmla="*/ 404642 w 557893"/>
              <a:gd name="connsiteY79" fmla="*/ 141084 h 605070"/>
              <a:gd name="connsiteX80" fmla="*/ 401511 w 557893"/>
              <a:gd name="connsiteY80" fmla="*/ 163443 h 605070"/>
              <a:gd name="connsiteX81" fmla="*/ 415936 w 557893"/>
              <a:gd name="connsiteY81" fmla="*/ 171496 h 605070"/>
              <a:gd name="connsiteX82" fmla="*/ 442223 w 557893"/>
              <a:gd name="connsiteY82" fmla="*/ 183338 h 605070"/>
              <a:gd name="connsiteX83" fmla="*/ 457407 w 557893"/>
              <a:gd name="connsiteY83" fmla="*/ 255152 h 605070"/>
              <a:gd name="connsiteX84" fmla="*/ 431214 w 557893"/>
              <a:gd name="connsiteY84" fmla="*/ 271921 h 605070"/>
              <a:gd name="connsiteX85" fmla="*/ 424951 w 557893"/>
              <a:gd name="connsiteY85" fmla="*/ 280258 h 605070"/>
              <a:gd name="connsiteX86" fmla="*/ 424951 w 557893"/>
              <a:gd name="connsiteY86" fmla="*/ 294185 h 605070"/>
              <a:gd name="connsiteX87" fmla="*/ 418688 w 557893"/>
              <a:gd name="connsiteY87" fmla="*/ 300627 h 605070"/>
              <a:gd name="connsiteX88" fmla="*/ 403693 w 557893"/>
              <a:gd name="connsiteY88" fmla="*/ 300627 h 605070"/>
              <a:gd name="connsiteX89" fmla="*/ 397240 w 557893"/>
              <a:gd name="connsiteY89" fmla="*/ 293806 h 605070"/>
              <a:gd name="connsiteX90" fmla="*/ 397050 w 557893"/>
              <a:gd name="connsiteY90" fmla="*/ 283669 h 605070"/>
              <a:gd name="connsiteX91" fmla="*/ 389648 w 557893"/>
              <a:gd name="connsiteY91" fmla="*/ 274668 h 605070"/>
              <a:gd name="connsiteX92" fmla="*/ 362886 w 557893"/>
              <a:gd name="connsiteY92" fmla="*/ 267089 h 605070"/>
              <a:gd name="connsiteX93" fmla="*/ 357192 w 557893"/>
              <a:gd name="connsiteY93" fmla="*/ 255246 h 605070"/>
              <a:gd name="connsiteX94" fmla="*/ 361653 w 557893"/>
              <a:gd name="connsiteY94" fmla="*/ 239804 h 605070"/>
              <a:gd name="connsiteX95" fmla="*/ 370668 w 557893"/>
              <a:gd name="connsiteY95" fmla="*/ 236014 h 605070"/>
              <a:gd name="connsiteX96" fmla="*/ 400277 w 557893"/>
              <a:gd name="connsiteY96" fmla="*/ 244920 h 605070"/>
              <a:gd name="connsiteX97" fmla="*/ 419732 w 557893"/>
              <a:gd name="connsiteY97" fmla="*/ 242362 h 605070"/>
              <a:gd name="connsiteX98" fmla="*/ 423243 w 557893"/>
              <a:gd name="connsiteY98" fmla="*/ 215929 h 605070"/>
              <a:gd name="connsiteX99" fmla="*/ 412234 w 557893"/>
              <a:gd name="connsiteY99" fmla="*/ 209487 h 605070"/>
              <a:gd name="connsiteX100" fmla="*/ 382056 w 557893"/>
              <a:gd name="connsiteY100" fmla="*/ 196033 h 605070"/>
              <a:gd name="connsiteX101" fmla="*/ 357857 w 557893"/>
              <a:gd name="connsiteY101" fmla="*/ 155105 h 605070"/>
              <a:gd name="connsiteX102" fmla="*/ 390882 w 557893"/>
              <a:gd name="connsiteY102" fmla="*/ 113230 h 605070"/>
              <a:gd name="connsiteX103" fmla="*/ 399138 w 557893"/>
              <a:gd name="connsiteY103" fmla="*/ 102051 h 605070"/>
              <a:gd name="connsiteX104" fmla="*/ 399138 w 557893"/>
              <a:gd name="connsiteY104" fmla="*/ 93429 h 605070"/>
              <a:gd name="connsiteX105" fmla="*/ 406730 w 557893"/>
              <a:gd name="connsiteY105" fmla="*/ 85850 h 605070"/>
              <a:gd name="connsiteX106" fmla="*/ 205945 w 557893"/>
              <a:gd name="connsiteY106" fmla="*/ 50 h 605070"/>
              <a:gd name="connsiteX107" fmla="*/ 302823 w 557893"/>
              <a:gd name="connsiteY107" fmla="*/ 99179 h 605070"/>
              <a:gd name="connsiteX108" fmla="*/ 206514 w 557893"/>
              <a:gd name="connsiteY108" fmla="*/ 250620 h 605070"/>
              <a:gd name="connsiteX109" fmla="*/ 205945 w 557893"/>
              <a:gd name="connsiteY109" fmla="*/ 250620 h 605070"/>
              <a:gd name="connsiteX110" fmla="*/ 205281 w 557893"/>
              <a:gd name="connsiteY110" fmla="*/ 250620 h 605070"/>
              <a:gd name="connsiteX111" fmla="*/ 108972 w 557893"/>
              <a:gd name="connsiteY111" fmla="*/ 99179 h 605070"/>
              <a:gd name="connsiteX112" fmla="*/ 205945 w 557893"/>
              <a:gd name="connsiteY112" fmla="*/ 50 h 6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57893" h="605070">
                <a:moveTo>
                  <a:pt x="546381" y="346236"/>
                </a:moveTo>
                <a:lnTo>
                  <a:pt x="547615" y="346236"/>
                </a:lnTo>
                <a:cubicBezTo>
                  <a:pt x="555112" y="346236"/>
                  <a:pt x="558243" y="349647"/>
                  <a:pt x="557863" y="357510"/>
                </a:cubicBezTo>
                <a:cubicBezTo>
                  <a:pt x="556725" y="382901"/>
                  <a:pt x="555491" y="408386"/>
                  <a:pt x="554352" y="433777"/>
                </a:cubicBezTo>
                <a:cubicBezTo>
                  <a:pt x="554068" y="438420"/>
                  <a:pt x="553024" y="442588"/>
                  <a:pt x="548374" y="445146"/>
                </a:cubicBezTo>
                <a:cubicBezTo>
                  <a:pt x="546856" y="445904"/>
                  <a:pt x="545622" y="446283"/>
                  <a:pt x="544484" y="446283"/>
                </a:cubicBezTo>
                <a:cubicBezTo>
                  <a:pt x="541257" y="446283"/>
                  <a:pt x="539170" y="443915"/>
                  <a:pt x="536987" y="441736"/>
                </a:cubicBezTo>
                <a:lnTo>
                  <a:pt x="513359" y="418334"/>
                </a:lnTo>
                <a:lnTo>
                  <a:pt x="504629" y="427051"/>
                </a:lnTo>
                <a:lnTo>
                  <a:pt x="432320" y="499244"/>
                </a:lnTo>
                <a:lnTo>
                  <a:pt x="425868" y="505686"/>
                </a:lnTo>
                <a:lnTo>
                  <a:pt x="410115" y="521413"/>
                </a:lnTo>
                <a:lnTo>
                  <a:pt x="335720" y="595691"/>
                </a:lnTo>
                <a:lnTo>
                  <a:pt x="331354" y="600049"/>
                </a:lnTo>
                <a:cubicBezTo>
                  <a:pt x="328128" y="603459"/>
                  <a:pt x="323668" y="605070"/>
                  <a:pt x="319208" y="605070"/>
                </a:cubicBezTo>
                <a:cubicBezTo>
                  <a:pt x="314843" y="605070"/>
                  <a:pt x="310478" y="603459"/>
                  <a:pt x="307062" y="600049"/>
                </a:cubicBezTo>
                <a:lnTo>
                  <a:pt x="302792" y="595691"/>
                </a:lnTo>
                <a:lnTo>
                  <a:pt x="286945" y="579963"/>
                </a:lnTo>
                <a:lnTo>
                  <a:pt x="212549" y="505686"/>
                </a:lnTo>
                <a:lnTo>
                  <a:pt x="208943" y="501991"/>
                </a:lnTo>
                <a:lnTo>
                  <a:pt x="130846" y="579963"/>
                </a:lnTo>
                <a:cubicBezTo>
                  <a:pt x="127525" y="583374"/>
                  <a:pt x="123160" y="584985"/>
                  <a:pt x="118700" y="584985"/>
                </a:cubicBezTo>
                <a:cubicBezTo>
                  <a:pt x="114240" y="584985"/>
                  <a:pt x="109970" y="583374"/>
                  <a:pt x="106554" y="579963"/>
                </a:cubicBezTo>
                <a:lnTo>
                  <a:pt x="102283" y="575605"/>
                </a:lnTo>
                <a:cubicBezTo>
                  <a:pt x="95546" y="568973"/>
                  <a:pt x="95546" y="557983"/>
                  <a:pt x="102283" y="551257"/>
                </a:cubicBezTo>
                <a:lnTo>
                  <a:pt x="192431" y="461158"/>
                </a:lnTo>
                <a:lnTo>
                  <a:pt x="196797" y="456894"/>
                </a:lnTo>
                <a:cubicBezTo>
                  <a:pt x="200023" y="453483"/>
                  <a:pt x="204483" y="451873"/>
                  <a:pt x="208943" y="451873"/>
                </a:cubicBezTo>
                <a:cubicBezTo>
                  <a:pt x="213308" y="451873"/>
                  <a:pt x="217673" y="453483"/>
                  <a:pt x="221089" y="456894"/>
                </a:cubicBezTo>
                <a:lnTo>
                  <a:pt x="225359" y="461158"/>
                </a:lnTo>
                <a:lnTo>
                  <a:pt x="241206" y="476979"/>
                </a:lnTo>
                <a:lnTo>
                  <a:pt x="315602" y="551257"/>
                </a:lnTo>
                <a:lnTo>
                  <a:pt x="319208" y="554952"/>
                </a:lnTo>
                <a:lnTo>
                  <a:pt x="381458" y="492801"/>
                </a:lnTo>
                <a:lnTo>
                  <a:pt x="397305" y="476979"/>
                </a:lnTo>
                <a:lnTo>
                  <a:pt x="403758" y="470537"/>
                </a:lnTo>
                <a:lnTo>
                  <a:pt x="476161" y="398439"/>
                </a:lnTo>
                <a:lnTo>
                  <a:pt x="484986" y="389533"/>
                </a:lnTo>
                <a:cubicBezTo>
                  <a:pt x="476730" y="381764"/>
                  <a:pt x="468759" y="373616"/>
                  <a:pt x="460788" y="365563"/>
                </a:cubicBezTo>
                <a:cubicBezTo>
                  <a:pt x="458036" y="362816"/>
                  <a:pt x="455474" y="359974"/>
                  <a:pt x="457752" y="355236"/>
                </a:cubicBezTo>
                <a:cubicBezTo>
                  <a:pt x="459934" y="350310"/>
                  <a:pt x="464015" y="350120"/>
                  <a:pt x="468000" y="349931"/>
                </a:cubicBezTo>
                <a:cubicBezTo>
                  <a:pt x="494095" y="348605"/>
                  <a:pt x="520286" y="347468"/>
                  <a:pt x="546381" y="346236"/>
                </a:cubicBezTo>
                <a:close/>
                <a:moveTo>
                  <a:pt x="278625" y="278352"/>
                </a:moveTo>
                <a:cubicBezTo>
                  <a:pt x="278625" y="278352"/>
                  <a:pt x="327877" y="302233"/>
                  <a:pt x="371816" y="329810"/>
                </a:cubicBezTo>
                <a:cubicBezTo>
                  <a:pt x="404936" y="350469"/>
                  <a:pt x="411104" y="373023"/>
                  <a:pt x="412053" y="405338"/>
                </a:cubicBezTo>
                <a:cubicBezTo>
                  <a:pt x="412148" y="405433"/>
                  <a:pt x="412148" y="405622"/>
                  <a:pt x="412148" y="405717"/>
                </a:cubicBezTo>
                <a:lnTo>
                  <a:pt x="412148" y="408086"/>
                </a:lnTo>
                <a:cubicBezTo>
                  <a:pt x="412243" y="409602"/>
                  <a:pt x="412243" y="411308"/>
                  <a:pt x="412243" y="412919"/>
                </a:cubicBezTo>
                <a:lnTo>
                  <a:pt x="379123" y="445992"/>
                </a:lnTo>
                <a:lnTo>
                  <a:pt x="372670" y="452436"/>
                </a:lnTo>
                <a:lnTo>
                  <a:pt x="356822" y="468262"/>
                </a:lnTo>
                <a:lnTo>
                  <a:pt x="319147" y="505884"/>
                </a:lnTo>
                <a:lnTo>
                  <a:pt x="265623" y="452436"/>
                </a:lnTo>
                <a:lnTo>
                  <a:pt x="249775" y="436705"/>
                </a:lnTo>
                <a:lnTo>
                  <a:pt x="245505" y="432346"/>
                </a:lnTo>
                <a:cubicBezTo>
                  <a:pt x="235730" y="422680"/>
                  <a:pt x="222729" y="417184"/>
                  <a:pt x="208779" y="417184"/>
                </a:cubicBezTo>
                <a:cubicBezTo>
                  <a:pt x="194923" y="417184"/>
                  <a:pt x="181827" y="422680"/>
                  <a:pt x="172148" y="432346"/>
                </a:cubicBezTo>
                <a:lnTo>
                  <a:pt x="167782" y="436705"/>
                </a:lnTo>
                <a:lnTo>
                  <a:pt x="89490" y="514887"/>
                </a:lnTo>
                <a:lnTo>
                  <a:pt x="190" y="514792"/>
                </a:lnTo>
                <a:lnTo>
                  <a:pt x="0" y="405433"/>
                </a:lnTo>
                <a:cubicBezTo>
                  <a:pt x="949" y="373118"/>
                  <a:pt x="7117" y="350753"/>
                  <a:pt x="40237" y="329904"/>
                </a:cubicBezTo>
                <a:cubicBezTo>
                  <a:pt x="84271" y="302233"/>
                  <a:pt x="133429" y="278447"/>
                  <a:pt x="133429" y="278447"/>
                </a:cubicBezTo>
                <a:lnTo>
                  <a:pt x="172527" y="401926"/>
                </a:lnTo>
                <a:lnTo>
                  <a:pt x="195398" y="337201"/>
                </a:lnTo>
                <a:cubicBezTo>
                  <a:pt x="155255" y="281384"/>
                  <a:pt x="198340" y="278636"/>
                  <a:pt x="205932" y="278447"/>
                </a:cubicBezTo>
                <a:lnTo>
                  <a:pt x="206121" y="278447"/>
                </a:lnTo>
                <a:lnTo>
                  <a:pt x="206406" y="278447"/>
                </a:lnTo>
                <a:cubicBezTo>
                  <a:pt x="214093" y="278636"/>
                  <a:pt x="256988" y="281384"/>
                  <a:pt x="216940" y="337201"/>
                </a:cubicBezTo>
                <a:lnTo>
                  <a:pt x="239811" y="401926"/>
                </a:lnTo>
                <a:close/>
                <a:moveTo>
                  <a:pt x="406730" y="85850"/>
                </a:moveTo>
                <a:lnTo>
                  <a:pt x="412614" y="85850"/>
                </a:lnTo>
                <a:cubicBezTo>
                  <a:pt x="426185" y="85850"/>
                  <a:pt x="426185" y="85850"/>
                  <a:pt x="426185" y="99398"/>
                </a:cubicBezTo>
                <a:cubicBezTo>
                  <a:pt x="426280" y="108967"/>
                  <a:pt x="426280" y="108967"/>
                  <a:pt x="435770" y="110483"/>
                </a:cubicBezTo>
                <a:cubicBezTo>
                  <a:pt x="443172" y="111619"/>
                  <a:pt x="450100" y="113799"/>
                  <a:pt x="456838" y="116641"/>
                </a:cubicBezTo>
                <a:cubicBezTo>
                  <a:pt x="460444" y="118346"/>
                  <a:pt x="461867" y="120809"/>
                  <a:pt x="460728" y="124788"/>
                </a:cubicBezTo>
                <a:cubicBezTo>
                  <a:pt x="458925" y="130568"/>
                  <a:pt x="457407" y="136347"/>
                  <a:pt x="455509" y="142221"/>
                </a:cubicBezTo>
                <a:cubicBezTo>
                  <a:pt x="453801" y="147621"/>
                  <a:pt x="451998" y="148379"/>
                  <a:pt x="446778" y="145821"/>
                </a:cubicBezTo>
                <a:cubicBezTo>
                  <a:pt x="436339" y="140800"/>
                  <a:pt x="425141" y="138621"/>
                  <a:pt x="413563" y="139284"/>
                </a:cubicBezTo>
                <a:cubicBezTo>
                  <a:pt x="410526" y="139379"/>
                  <a:pt x="407489" y="139757"/>
                  <a:pt x="404642" y="141084"/>
                </a:cubicBezTo>
                <a:cubicBezTo>
                  <a:pt x="394583" y="145442"/>
                  <a:pt x="392875" y="156621"/>
                  <a:pt x="401511" y="163443"/>
                </a:cubicBezTo>
                <a:cubicBezTo>
                  <a:pt x="405781" y="166853"/>
                  <a:pt x="410716" y="169317"/>
                  <a:pt x="415936" y="171496"/>
                </a:cubicBezTo>
                <a:cubicBezTo>
                  <a:pt x="424761" y="175191"/>
                  <a:pt x="433777" y="178696"/>
                  <a:pt x="442223" y="183338"/>
                </a:cubicBezTo>
                <a:cubicBezTo>
                  <a:pt x="469175" y="198307"/>
                  <a:pt x="476387" y="232130"/>
                  <a:pt x="457407" y="255152"/>
                </a:cubicBezTo>
                <a:cubicBezTo>
                  <a:pt x="450574" y="263489"/>
                  <a:pt x="441654" y="268984"/>
                  <a:pt x="431214" y="271921"/>
                </a:cubicBezTo>
                <a:cubicBezTo>
                  <a:pt x="426659" y="273152"/>
                  <a:pt x="424666" y="275616"/>
                  <a:pt x="424951" y="280258"/>
                </a:cubicBezTo>
                <a:cubicBezTo>
                  <a:pt x="425141" y="284900"/>
                  <a:pt x="424951" y="289448"/>
                  <a:pt x="424951" y="294185"/>
                </a:cubicBezTo>
                <a:cubicBezTo>
                  <a:pt x="424951" y="298353"/>
                  <a:pt x="422768" y="300438"/>
                  <a:pt x="418688" y="300627"/>
                </a:cubicBezTo>
                <a:cubicBezTo>
                  <a:pt x="413658" y="300722"/>
                  <a:pt x="408628" y="300722"/>
                  <a:pt x="403693" y="300627"/>
                </a:cubicBezTo>
                <a:cubicBezTo>
                  <a:pt x="399328" y="300438"/>
                  <a:pt x="397240" y="298069"/>
                  <a:pt x="397240" y="293806"/>
                </a:cubicBezTo>
                <a:cubicBezTo>
                  <a:pt x="397050" y="290490"/>
                  <a:pt x="397050" y="287079"/>
                  <a:pt x="397050" y="283669"/>
                </a:cubicBezTo>
                <a:cubicBezTo>
                  <a:pt x="397050" y="276184"/>
                  <a:pt x="396861" y="275805"/>
                  <a:pt x="389648" y="274668"/>
                </a:cubicBezTo>
                <a:cubicBezTo>
                  <a:pt x="380348" y="273342"/>
                  <a:pt x="371427" y="271163"/>
                  <a:pt x="362886" y="267089"/>
                </a:cubicBezTo>
                <a:cubicBezTo>
                  <a:pt x="356243" y="263963"/>
                  <a:pt x="355579" y="262163"/>
                  <a:pt x="357192" y="255246"/>
                </a:cubicBezTo>
                <a:cubicBezTo>
                  <a:pt x="358616" y="250036"/>
                  <a:pt x="360039" y="244920"/>
                  <a:pt x="361653" y="239804"/>
                </a:cubicBezTo>
                <a:cubicBezTo>
                  <a:pt x="363551" y="233930"/>
                  <a:pt x="365164" y="233172"/>
                  <a:pt x="370668" y="236014"/>
                </a:cubicBezTo>
                <a:cubicBezTo>
                  <a:pt x="379968" y="240846"/>
                  <a:pt x="389838" y="243593"/>
                  <a:pt x="400277" y="244920"/>
                </a:cubicBezTo>
                <a:cubicBezTo>
                  <a:pt x="406920" y="245772"/>
                  <a:pt x="413563" y="245014"/>
                  <a:pt x="419732" y="242362"/>
                </a:cubicBezTo>
                <a:cubicBezTo>
                  <a:pt x="431214" y="237435"/>
                  <a:pt x="433018" y="224077"/>
                  <a:pt x="423243" y="215929"/>
                </a:cubicBezTo>
                <a:cubicBezTo>
                  <a:pt x="420016" y="213276"/>
                  <a:pt x="416220" y="211287"/>
                  <a:pt x="412234" y="209487"/>
                </a:cubicBezTo>
                <a:cubicBezTo>
                  <a:pt x="402175" y="205129"/>
                  <a:pt x="391641" y="201718"/>
                  <a:pt x="382056" y="196033"/>
                </a:cubicBezTo>
                <a:cubicBezTo>
                  <a:pt x="366587" y="186654"/>
                  <a:pt x="356718" y="173864"/>
                  <a:pt x="357857" y="155105"/>
                </a:cubicBezTo>
                <a:cubicBezTo>
                  <a:pt x="359280" y="133694"/>
                  <a:pt x="371238" y="120336"/>
                  <a:pt x="390882" y="113230"/>
                </a:cubicBezTo>
                <a:cubicBezTo>
                  <a:pt x="398948" y="110388"/>
                  <a:pt x="399138" y="110483"/>
                  <a:pt x="399138" y="102051"/>
                </a:cubicBezTo>
                <a:cubicBezTo>
                  <a:pt x="399138" y="99114"/>
                  <a:pt x="398948" y="96366"/>
                  <a:pt x="399138" y="93429"/>
                </a:cubicBezTo>
                <a:cubicBezTo>
                  <a:pt x="399233" y="87082"/>
                  <a:pt x="400372" y="85945"/>
                  <a:pt x="406730" y="85850"/>
                </a:cubicBezTo>
                <a:close/>
                <a:moveTo>
                  <a:pt x="205945" y="50"/>
                </a:moveTo>
                <a:cubicBezTo>
                  <a:pt x="214105" y="-329"/>
                  <a:pt x="298173" y="-1087"/>
                  <a:pt x="302823" y="99179"/>
                </a:cubicBezTo>
                <a:cubicBezTo>
                  <a:pt x="302823" y="99179"/>
                  <a:pt x="319238" y="249483"/>
                  <a:pt x="206514" y="250620"/>
                </a:cubicBezTo>
                <a:lnTo>
                  <a:pt x="205945" y="250620"/>
                </a:lnTo>
                <a:lnTo>
                  <a:pt x="205281" y="250620"/>
                </a:lnTo>
                <a:cubicBezTo>
                  <a:pt x="92652" y="249483"/>
                  <a:pt x="108972" y="99179"/>
                  <a:pt x="108972" y="99179"/>
                </a:cubicBezTo>
                <a:cubicBezTo>
                  <a:pt x="113527" y="-1087"/>
                  <a:pt x="197690" y="-329"/>
                  <a:pt x="20594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5"/>
          <p:cNvSpPr/>
          <p:nvPr/>
        </p:nvSpPr>
        <p:spPr>
          <a:xfrm>
            <a:off x="9286416" y="3610577"/>
            <a:ext cx="660400" cy="659395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88862 h 440259"/>
              <a:gd name="T27" fmla="*/ 88862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57" h="2757">
                <a:moveTo>
                  <a:pt x="1063" y="2589"/>
                </a:moveTo>
                <a:lnTo>
                  <a:pt x="0" y="2757"/>
                </a:lnTo>
                <a:lnTo>
                  <a:pt x="168" y="1694"/>
                </a:lnTo>
                <a:lnTo>
                  <a:pt x="1226" y="883"/>
                </a:lnTo>
                <a:lnTo>
                  <a:pt x="1503" y="1160"/>
                </a:lnTo>
                <a:lnTo>
                  <a:pt x="984" y="1679"/>
                </a:lnTo>
                <a:cubicBezTo>
                  <a:pt x="914" y="1646"/>
                  <a:pt x="827" y="1659"/>
                  <a:pt x="769" y="1717"/>
                </a:cubicBezTo>
                <a:cubicBezTo>
                  <a:pt x="694" y="1792"/>
                  <a:pt x="694" y="1913"/>
                  <a:pt x="769" y="1988"/>
                </a:cubicBezTo>
                <a:cubicBezTo>
                  <a:pt x="844" y="2063"/>
                  <a:pt x="965" y="2063"/>
                  <a:pt x="1040" y="1988"/>
                </a:cubicBezTo>
                <a:cubicBezTo>
                  <a:pt x="1098" y="1930"/>
                  <a:pt x="1111" y="1844"/>
                  <a:pt x="1079" y="1773"/>
                </a:cubicBezTo>
                <a:lnTo>
                  <a:pt x="1597" y="1254"/>
                </a:lnTo>
                <a:lnTo>
                  <a:pt x="1875" y="1531"/>
                </a:lnTo>
                <a:lnTo>
                  <a:pt x="1063" y="2589"/>
                </a:lnTo>
                <a:close/>
                <a:moveTo>
                  <a:pt x="1763" y="291"/>
                </a:moveTo>
                <a:lnTo>
                  <a:pt x="1695" y="223"/>
                </a:lnTo>
                <a:lnTo>
                  <a:pt x="1266" y="652"/>
                </a:lnTo>
                <a:lnTo>
                  <a:pt x="2105" y="1491"/>
                </a:lnTo>
                <a:lnTo>
                  <a:pt x="2534" y="1062"/>
                </a:lnTo>
                <a:lnTo>
                  <a:pt x="2466" y="994"/>
                </a:lnTo>
                <a:lnTo>
                  <a:pt x="2757" y="755"/>
                </a:lnTo>
                <a:lnTo>
                  <a:pt x="2002" y="0"/>
                </a:lnTo>
                <a:lnTo>
                  <a:pt x="1763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247B33F1-7588-15DB-06AD-653FA59C5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6982" y="2429440"/>
            <a:ext cx="3971884" cy="1464831"/>
          </a:xfrm>
          <a:prstGeom prst="rect">
            <a:avLst/>
          </a:prstGeom>
        </p:spPr>
      </p:pic>
      <p:sp>
        <p:nvSpPr>
          <p:cNvPr id="26" name="Rectangle 2">
            <a:extLst>
              <a:ext uri="{FF2B5EF4-FFF2-40B4-BE49-F238E27FC236}">
                <a16:creationId xmlns:a16="http://schemas.microsoft.com/office/drawing/2014/main" id="{7D30391F-AAC7-BA20-9007-9683F6E400CF}"/>
              </a:ext>
            </a:extLst>
          </p:cNvPr>
          <p:cNvSpPr/>
          <p:nvPr/>
        </p:nvSpPr>
        <p:spPr>
          <a:xfrm>
            <a:off x="530416" y="1584872"/>
            <a:ext cx="11161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Minor in Applied Psychology provides rigorous thinking skills and a deep understanding of human behavior, enabling deeper introspection and enhanced performance across all your fields of study.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A21887A4-634B-D505-3C4C-1559C46A634E}"/>
              </a:ext>
            </a:extLst>
          </p:cNvPr>
          <p:cNvSpPr txBox="1">
            <a:spLocks/>
          </p:cNvSpPr>
          <p:nvPr/>
        </p:nvSpPr>
        <p:spPr>
          <a:xfrm>
            <a:off x="341680" y="3940274"/>
            <a:ext cx="11161240" cy="285977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Master core psychological principles and methods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Analyze the drivers behind cognition, emotion, and behavior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Decode complex social phenomena through a scientific lens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Enhance emotional intelligence for personal and professional growth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itchFamily="18" charset="0"/>
              </a:rPr>
              <a:t> Navigate and resolve interpersonal conflicts effectively</a:t>
            </a:r>
            <a:endParaRPr lang="zh-CN" altLang="zh-CN" dirty="0">
              <a:solidFill>
                <a:srgbClr val="000000"/>
              </a:solidFill>
              <a:latin typeface="Cambria" panose="02040503050406030204" pitchFamily="18" charset="0"/>
              <a:cs typeface="Times New Roman" pitchFamily="18" charset="0"/>
            </a:endParaRPr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6E9CB679-DD1D-932E-154C-9CD4015EF552}"/>
              </a:ext>
            </a:extLst>
          </p:cNvPr>
          <p:cNvSpPr/>
          <p:nvPr/>
        </p:nvSpPr>
        <p:spPr>
          <a:xfrm>
            <a:off x="272606" y="3188138"/>
            <a:ext cx="515621" cy="473573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EC28A0F-97CB-EDA5-068B-E0E02782A6DB}"/>
              </a:ext>
            </a:extLst>
          </p:cNvPr>
          <p:cNvSpPr txBox="1"/>
          <p:nvPr/>
        </p:nvSpPr>
        <p:spPr>
          <a:xfrm>
            <a:off x="791949" y="3188008"/>
            <a:ext cx="625684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3200" b="1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With a Minor in Psychology, You Will:</a:t>
            </a:r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40" name="Group 33">
            <a:extLst>
              <a:ext uri="{FF2B5EF4-FFF2-40B4-BE49-F238E27FC236}">
                <a16:creationId xmlns:a16="http://schemas.microsoft.com/office/drawing/2014/main" id="{A9D61794-3BE2-2A93-E710-829626EE6DF5}"/>
              </a:ext>
            </a:extLst>
          </p:cNvPr>
          <p:cNvGrpSpPr/>
          <p:nvPr/>
        </p:nvGrpSpPr>
        <p:grpSpPr>
          <a:xfrm>
            <a:off x="297169" y="1009008"/>
            <a:ext cx="556560" cy="556558"/>
            <a:chOff x="3432433" y="2138647"/>
            <a:chExt cx="1009214" cy="100921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9EEAB958-FEA6-3E45-90FB-EFC64C870456}"/>
                </a:ext>
              </a:extLst>
            </p:cNvPr>
            <p:cNvGrpSpPr/>
            <p:nvPr/>
          </p:nvGrpSpPr>
          <p:grpSpPr>
            <a:xfrm>
              <a:off x="3432433" y="2138647"/>
              <a:ext cx="1009214" cy="1009214"/>
              <a:chOff x="2062530" y="1949729"/>
              <a:chExt cx="2043684" cy="2043684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2CD3C9D5-CCAE-F61C-405F-024B07770418}"/>
                  </a:ext>
                </a:extLst>
              </p:cNvPr>
              <p:cNvSpPr/>
              <p:nvPr/>
            </p:nvSpPr>
            <p:spPr>
              <a:xfrm>
                <a:off x="2062530" y="1949729"/>
                <a:ext cx="2043684" cy="204368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id="{71F9157C-BED5-33BA-DCD8-FDE1A00B62CC}"/>
                  </a:ext>
                </a:extLst>
              </p:cNvPr>
              <p:cNvSpPr/>
              <p:nvPr/>
            </p:nvSpPr>
            <p:spPr>
              <a:xfrm>
                <a:off x="2231655" y="2118854"/>
                <a:ext cx="1705434" cy="170543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2" name="Oval 35">
              <a:extLst>
                <a:ext uri="{FF2B5EF4-FFF2-40B4-BE49-F238E27FC236}">
                  <a16:creationId xmlns:a16="http://schemas.microsoft.com/office/drawing/2014/main" id="{DA1DEC12-05D8-4A59-9273-9F8613CD70A8}"/>
                </a:ext>
              </a:extLst>
            </p:cNvPr>
            <p:cNvSpPr/>
            <p:nvPr/>
          </p:nvSpPr>
          <p:spPr>
            <a:xfrm>
              <a:off x="3727292" y="2430478"/>
              <a:ext cx="419495" cy="425552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CADEEE99-A89D-E306-016A-1A4B74A663E4}"/>
              </a:ext>
            </a:extLst>
          </p:cNvPr>
          <p:cNvSpPr txBox="1"/>
          <p:nvPr/>
        </p:nvSpPr>
        <p:spPr>
          <a:xfrm>
            <a:off x="895699" y="1072319"/>
            <a:ext cx="4566571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3200" b="1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sz="2800" dirty="0"/>
              <a:t>The Interdisciplinary Edge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5989-ED9A-BBE0-0DCF-081EC28A6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43F0C8D-53D9-D351-8AB1-78A649ABA26C}"/>
              </a:ext>
            </a:extLst>
          </p:cNvPr>
          <p:cNvSpPr/>
          <p:nvPr/>
        </p:nvSpPr>
        <p:spPr>
          <a:xfrm rot="16200000" flipV="1">
            <a:off x="2469957" y="-1943411"/>
            <a:ext cx="600514" cy="4752528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AA878A5E-B348-6A9B-49F6-10CB7D87C1C8}"/>
              </a:ext>
            </a:extLst>
          </p:cNvPr>
          <p:cNvSpPr/>
          <p:nvPr/>
        </p:nvSpPr>
        <p:spPr>
          <a:xfrm rot="16200000" flipV="1">
            <a:off x="185897" y="-428"/>
            <a:ext cx="568330" cy="882724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C926A4B-3D1F-E44F-B419-63756ACB87FF}"/>
              </a:ext>
            </a:extLst>
          </p:cNvPr>
          <p:cNvSpPr txBox="1"/>
          <p:nvPr/>
        </p:nvSpPr>
        <p:spPr>
          <a:xfrm>
            <a:off x="1280059" y="159003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Minor in CST</a:t>
            </a:r>
          </a:p>
        </p:txBody>
      </p:sp>
      <p:sp>
        <p:nvSpPr>
          <p:cNvPr id="27" name="Oval 24">
            <a:extLst>
              <a:ext uri="{FF2B5EF4-FFF2-40B4-BE49-F238E27FC236}">
                <a16:creationId xmlns:a16="http://schemas.microsoft.com/office/drawing/2014/main" id="{D2C67003-DB10-50AC-4881-99679F6EDF20}"/>
              </a:ext>
            </a:extLst>
          </p:cNvPr>
          <p:cNvSpPr/>
          <p:nvPr/>
        </p:nvSpPr>
        <p:spPr>
          <a:xfrm>
            <a:off x="7237178" y="3610075"/>
            <a:ext cx="608908" cy="660400"/>
          </a:xfrm>
          <a:custGeom>
            <a:avLst/>
            <a:gdLst>
              <a:gd name="connsiteX0" fmla="*/ 546381 w 557893"/>
              <a:gd name="connsiteY0" fmla="*/ 346236 h 605070"/>
              <a:gd name="connsiteX1" fmla="*/ 547615 w 557893"/>
              <a:gd name="connsiteY1" fmla="*/ 346236 h 605070"/>
              <a:gd name="connsiteX2" fmla="*/ 557863 w 557893"/>
              <a:gd name="connsiteY2" fmla="*/ 357510 h 605070"/>
              <a:gd name="connsiteX3" fmla="*/ 554352 w 557893"/>
              <a:gd name="connsiteY3" fmla="*/ 433777 h 605070"/>
              <a:gd name="connsiteX4" fmla="*/ 548374 w 557893"/>
              <a:gd name="connsiteY4" fmla="*/ 445146 h 605070"/>
              <a:gd name="connsiteX5" fmla="*/ 544484 w 557893"/>
              <a:gd name="connsiteY5" fmla="*/ 446283 h 605070"/>
              <a:gd name="connsiteX6" fmla="*/ 536987 w 557893"/>
              <a:gd name="connsiteY6" fmla="*/ 441736 h 605070"/>
              <a:gd name="connsiteX7" fmla="*/ 513359 w 557893"/>
              <a:gd name="connsiteY7" fmla="*/ 418334 h 605070"/>
              <a:gd name="connsiteX8" fmla="*/ 504629 w 557893"/>
              <a:gd name="connsiteY8" fmla="*/ 427051 h 605070"/>
              <a:gd name="connsiteX9" fmla="*/ 432320 w 557893"/>
              <a:gd name="connsiteY9" fmla="*/ 499244 h 605070"/>
              <a:gd name="connsiteX10" fmla="*/ 425868 w 557893"/>
              <a:gd name="connsiteY10" fmla="*/ 505686 h 605070"/>
              <a:gd name="connsiteX11" fmla="*/ 410115 w 557893"/>
              <a:gd name="connsiteY11" fmla="*/ 521413 h 605070"/>
              <a:gd name="connsiteX12" fmla="*/ 335720 w 557893"/>
              <a:gd name="connsiteY12" fmla="*/ 595691 h 605070"/>
              <a:gd name="connsiteX13" fmla="*/ 331354 w 557893"/>
              <a:gd name="connsiteY13" fmla="*/ 600049 h 605070"/>
              <a:gd name="connsiteX14" fmla="*/ 319208 w 557893"/>
              <a:gd name="connsiteY14" fmla="*/ 605070 h 605070"/>
              <a:gd name="connsiteX15" fmla="*/ 307062 w 557893"/>
              <a:gd name="connsiteY15" fmla="*/ 600049 h 605070"/>
              <a:gd name="connsiteX16" fmla="*/ 302792 w 557893"/>
              <a:gd name="connsiteY16" fmla="*/ 595691 h 605070"/>
              <a:gd name="connsiteX17" fmla="*/ 286945 w 557893"/>
              <a:gd name="connsiteY17" fmla="*/ 579963 h 605070"/>
              <a:gd name="connsiteX18" fmla="*/ 212549 w 557893"/>
              <a:gd name="connsiteY18" fmla="*/ 505686 h 605070"/>
              <a:gd name="connsiteX19" fmla="*/ 208943 w 557893"/>
              <a:gd name="connsiteY19" fmla="*/ 501991 h 605070"/>
              <a:gd name="connsiteX20" fmla="*/ 130846 w 557893"/>
              <a:gd name="connsiteY20" fmla="*/ 579963 h 605070"/>
              <a:gd name="connsiteX21" fmla="*/ 118700 w 557893"/>
              <a:gd name="connsiteY21" fmla="*/ 584985 h 605070"/>
              <a:gd name="connsiteX22" fmla="*/ 106554 w 557893"/>
              <a:gd name="connsiteY22" fmla="*/ 579963 h 605070"/>
              <a:gd name="connsiteX23" fmla="*/ 102283 w 557893"/>
              <a:gd name="connsiteY23" fmla="*/ 575605 h 605070"/>
              <a:gd name="connsiteX24" fmla="*/ 102283 w 557893"/>
              <a:gd name="connsiteY24" fmla="*/ 551257 h 605070"/>
              <a:gd name="connsiteX25" fmla="*/ 192431 w 557893"/>
              <a:gd name="connsiteY25" fmla="*/ 461158 h 605070"/>
              <a:gd name="connsiteX26" fmla="*/ 196797 w 557893"/>
              <a:gd name="connsiteY26" fmla="*/ 456894 h 605070"/>
              <a:gd name="connsiteX27" fmla="*/ 208943 w 557893"/>
              <a:gd name="connsiteY27" fmla="*/ 451873 h 605070"/>
              <a:gd name="connsiteX28" fmla="*/ 221089 w 557893"/>
              <a:gd name="connsiteY28" fmla="*/ 456894 h 605070"/>
              <a:gd name="connsiteX29" fmla="*/ 225359 w 557893"/>
              <a:gd name="connsiteY29" fmla="*/ 461158 h 605070"/>
              <a:gd name="connsiteX30" fmla="*/ 241206 w 557893"/>
              <a:gd name="connsiteY30" fmla="*/ 476979 h 605070"/>
              <a:gd name="connsiteX31" fmla="*/ 315602 w 557893"/>
              <a:gd name="connsiteY31" fmla="*/ 551257 h 605070"/>
              <a:gd name="connsiteX32" fmla="*/ 319208 w 557893"/>
              <a:gd name="connsiteY32" fmla="*/ 554952 h 605070"/>
              <a:gd name="connsiteX33" fmla="*/ 381458 w 557893"/>
              <a:gd name="connsiteY33" fmla="*/ 492801 h 605070"/>
              <a:gd name="connsiteX34" fmla="*/ 397305 w 557893"/>
              <a:gd name="connsiteY34" fmla="*/ 476979 h 605070"/>
              <a:gd name="connsiteX35" fmla="*/ 403758 w 557893"/>
              <a:gd name="connsiteY35" fmla="*/ 470537 h 605070"/>
              <a:gd name="connsiteX36" fmla="*/ 476161 w 557893"/>
              <a:gd name="connsiteY36" fmla="*/ 398439 h 605070"/>
              <a:gd name="connsiteX37" fmla="*/ 484986 w 557893"/>
              <a:gd name="connsiteY37" fmla="*/ 389533 h 605070"/>
              <a:gd name="connsiteX38" fmla="*/ 460788 w 557893"/>
              <a:gd name="connsiteY38" fmla="*/ 365563 h 605070"/>
              <a:gd name="connsiteX39" fmla="*/ 457752 w 557893"/>
              <a:gd name="connsiteY39" fmla="*/ 355236 h 605070"/>
              <a:gd name="connsiteX40" fmla="*/ 468000 w 557893"/>
              <a:gd name="connsiteY40" fmla="*/ 349931 h 605070"/>
              <a:gd name="connsiteX41" fmla="*/ 546381 w 557893"/>
              <a:gd name="connsiteY41" fmla="*/ 346236 h 605070"/>
              <a:gd name="connsiteX42" fmla="*/ 278625 w 557893"/>
              <a:gd name="connsiteY42" fmla="*/ 278352 h 605070"/>
              <a:gd name="connsiteX43" fmla="*/ 371816 w 557893"/>
              <a:gd name="connsiteY43" fmla="*/ 329810 h 605070"/>
              <a:gd name="connsiteX44" fmla="*/ 412053 w 557893"/>
              <a:gd name="connsiteY44" fmla="*/ 405338 h 605070"/>
              <a:gd name="connsiteX45" fmla="*/ 412148 w 557893"/>
              <a:gd name="connsiteY45" fmla="*/ 405717 h 605070"/>
              <a:gd name="connsiteX46" fmla="*/ 412148 w 557893"/>
              <a:gd name="connsiteY46" fmla="*/ 408086 h 605070"/>
              <a:gd name="connsiteX47" fmla="*/ 412243 w 557893"/>
              <a:gd name="connsiteY47" fmla="*/ 412919 h 605070"/>
              <a:gd name="connsiteX48" fmla="*/ 379123 w 557893"/>
              <a:gd name="connsiteY48" fmla="*/ 445992 h 605070"/>
              <a:gd name="connsiteX49" fmla="*/ 372670 w 557893"/>
              <a:gd name="connsiteY49" fmla="*/ 452436 h 605070"/>
              <a:gd name="connsiteX50" fmla="*/ 356822 w 557893"/>
              <a:gd name="connsiteY50" fmla="*/ 468262 h 605070"/>
              <a:gd name="connsiteX51" fmla="*/ 319147 w 557893"/>
              <a:gd name="connsiteY51" fmla="*/ 505884 h 605070"/>
              <a:gd name="connsiteX52" fmla="*/ 265623 w 557893"/>
              <a:gd name="connsiteY52" fmla="*/ 452436 h 605070"/>
              <a:gd name="connsiteX53" fmla="*/ 249775 w 557893"/>
              <a:gd name="connsiteY53" fmla="*/ 436705 h 605070"/>
              <a:gd name="connsiteX54" fmla="*/ 245505 w 557893"/>
              <a:gd name="connsiteY54" fmla="*/ 432346 h 605070"/>
              <a:gd name="connsiteX55" fmla="*/ 208779 w 557893"/>
              <a:gd name="connsiteY55" fmla="*/ 417184 h 605070"/>
              <a:gd name="connsiteX56" fmla="*/ 172148 w 557893"/>
              <a:gd name="connsiteY56" fmla="*/ 432346 h 605070"/>
              <a:gd name="connsiteX57" fmla="*/ 167782 w 557893"/>
              <a:gd name="connsiteY57" fmla="*/ 436705 h 605070"/>
              <a:gd name="connsiteX58" fmla="*/ 89490 w 557893"/>
              <a:gd name="connsiteY58" fmla="*/ 514887 h 605070"/>
              <a:gd name="connsiteX59" fmla="*/ 190 w 557893"/>
              <a:gd name="connsiteY59" fmla="*/ 514792 h 605070"/>
              <a:gd name="connsiteX60" fmla="*/ 0 w 557893"/>
              <a:gd name="connsiteY60" fmla="*/ 405433 h 605070"/>
              <a:gd name="connsiteX61" fmla="*/ 40237 w 557893"/>
              <a:gd name="connsiteY61" fmla="*/ 329904 h 605070"/>
              <a:gd name="connsiteX62" fmla="*/ 133429 w 557893"/>
              <a:gd name="connsiteY62" fmla="*/ 278447 h 605070"/>
              <a:gd name="connsiteX63" fmla="*/ 172527 w 557893"/>
              <a:gd name="connsiteY63" fmla="*/ 401926 h 605070"/>
              <a:gd name="connsiteX64" fmla="*/ 195398 w 557893"/>
              <a:gd name="connsiteY64" fmla="*/ 337201 h 605070"/>
              <a:gd name="connsiteX65" fmla="*/ 205932 w 557893"/>
              <a:gd name="connsiteY65" fmla="*/ 278447 h 605070"/>
              <a:gd name="connsiteX66" fmla="*/ 206121 w 557893"/>
              <a:gd name="connsiteY66" fmla="*/ 278447 h 605070"/>
              <a:gd name="connsiteX67" fmla="*/ 206406 w 557893"/>
              <a:gd name="connsiteY67" fmla="*/ 278447 h 605070"/>
              <a:gd name="connsiteX68" fmla="*/ 216940 w 557893"/>
              <a:gd name="connsiteY68" fmla="*/ 337201 h 605070"/>
              <a:gd name="connsiteX69" fmla="*/ 239811 w 557893"/>
              <a:gd name="connsiteY69" fmla="*/ 401926 h 605070"/>
              <a:gd name="connsiteX70" fmla="*/ 406730 w 557893"/>
              <a:gd name="connsiteY70" fmla="*/ 85850 h 605070"/>
              <a:gd name="connsiteX71" fmla="*/ 412614 w 557893"/>
              <a:gd name="connsiteY71" fmla="*/ 85850 h 605070"/>
              <a:gd name="connsiteX72" fmla="*/ 426185 w 557893"/>
              <a:gd name="connsiteY72" fmla="*/ 99398 h 605070"/>
              <a:gd name="connsiteX73" fmla="*/ 435770 w 557893"/>
              <a:gd name="connsiteY73" fmla="*/ 110483 h 605070"/>
              <a:gd name="connsiteX74" fmla="*/ 456838 w 557893"/>
              <a:gd name="connsiteY74" fmla="*/ 116641 h 605070"/>
              <a:gd name="connsiteX75" fmla="*/ 460728 w 557893"/>
              <a:gd name="connsiteY75" fmla="*/ 124788 h 605070"/>
              <a:gd name="connsiteX76" fmla="*/ 455509 w 557893"/>
              <a:gd name="connsiteY76" fmla="*/ 142221 h 605070"/>
              <a:gd name="connsiteX77" fmla="*/ 446778 w 557893"/>
              <a:gd name="connsiteY77" fmla="*/ 145821 h 605070"/>
              <a:gd name="connsiteX78" fmla="*/ 413563 w 557893"/>
              <a:gd name="connsiteY78" fmla="*/ 139284 h 605070"/>
              <a:gd name="connsiteX79" fmla="*/ 404642 w 557893"/>
              <a:gd name="connsiteY79" fmla="*/ 141084 h 605070"/>
              <a:gd name="connsiteX80" fmla="*/ 401511 w 557893"/>
              <a:gd name="connsiteY80" fmla="*/ 163443 h 605070"/>
              <a:gd name="connsiteX81" fmla="*/ 415936 w 557893"/>
              <a:gd name="connsiteY81" fmla="*/ 171496 h 605070"/>
              <a:gd name="connsiteX82" fmla="*/ 442223 w 557893"/>
              <a:gd name="connsiteY82" fmla="*/ 183338 h 605070"/>
              <a:gd name="connsiteX83" fmla="*/ 457407 w 557893"/>
              <a:gd name="connsiteY83" fmla="*/ 255152 h 605070"/>
              <a:gd name="connsiteX84" fmla="*/ 431214 w 557893"/>
              <a:gd name="connsiteY84" fmla="*/ 271921 h 605070"/>
              <a:gd name="connsiteX85" fmla="*/ 424951 w 557893"/>
              <a:gd name="connsiteY85" fmla="*/ 280258 h 605070"/>
              <a:gd name="connsiteX86" fmla="*/ 424951 w 557893"/>
              <a:gd name="connsiteY86" fmla="*/ 294185 h 605070"/>
              <a:gd name="connsiteX87" fmla="*/ 418688 w 557893"/>
              <a:gd name="connsiteY87" fmla="*/ 300627 h 605070"/>
              <a:gd name="connsiteX88" fmla="*/ 403693 w 557893"/>
              <a:gd name="connsiteY88" fmla="*/ 300627 h 605070"/>
              <a:gd name="connsiteX89" fmla="*/ 397240 w 557893"/>
              <a:gd name="connsiteY89" fmla="*/ 293806 h 605070"/>
              <a:gd name="connsiteX90" fmla="*/ 397050 w 557893"/>
              <a:gd name="connsiteY90" fmla="*/ 283669 h 605070"/>
              <a:gd name="connsiteX91" fmla="*/ 389648 w 557893"/>
              <a:gd name="connsiteY91" fmla="*/ 274668 h 605070"/>
              <a:gd name="connsiteX92" fmla="*/ 362886 w 557893"/>
              <a:gd name="connsiteY92" fmla="*/ 267089 h 605070"/>
              <a:gd name="connsiteX93" fmla="*/ 357192 w 557893"/>
              <a:gd name="connsiteY93" fmla="*/ 255246 h 605070"/>
              <a:gd name="connsiteX94" fmla="*/ 361653 w 557893"/>
              <a:gd name="connsiteY94" fmla="*/ 239804 h 605070"/>
              <a:gd name="connsiteX95" fmla="*/ 370668 w 557893"/>
              <a:gd name="connsiteY95" fmla="*/ 236014 h 605070"/>
              <a:gd name="connsiteX96" fmla="*/ 400277 w 557893"/>
              <a:gd name="connsiteY96" fmla="*/ 244920 h 605070"/>
              <a:gd name="connsiteX97" fmla="*/ 419732 w 557893"/>
              <a:gd name="connsiteY97" fmla="*/ 242362 h 605070"/>
              <a:gd name="connsiteX98" fmla="*/ 423243 w 557893"/>
              <a:gd name="connsiteY98" fmla="*/ 215929 h 605070"/>
              <a:gd name="connsiteX99" fmla="*/ 412234 w 557893"/>
              <a:gd name="connsiteY99" fmla="*/ 209487 h 605070"/>
              <a:gd name="connsiteX100" fmla="*/ 382056 w 557893"/>
              <a:gd name="connsiteY100" fmla="*/ 196033 h 605070"/>
              <a:gd name="connsiteX101" fmla="*/ 357857 w 557893"/>
              <a:gd name="connsiteY101" fmla="*/ 155105 h 605070"/>
              <a:gd name="connsiteX102" fmla="*/ 390882 w 557893"/>
              <a:gd name="connsiteY102" fmla="*/ 113230 h 605070"/>
              <a:gd name="connsiteX103" fmla="*/ 399138 w 557893"/>
              <a:gd name="connsiteY103" fmla="*/ 102051 h 605070"/>
              <a:gd name="connsiteX104" fmla="*/ 399138 w 557893"/>
              <a:gd name="connsiteY104" fmla="*/ 93429 h 605070"/>
              <a:gd name="connsiteX105" fmla="*/ 406730 w 557893"/>
              <a:gd name="connsiteY105" fmla="*/ 85850 h 605070"/>
              <a:gd name="connsiteX106" fmla="*/ 205945 w 557893"/>
              <a:gd name="connsiteY106" fmla="*/ 50 h 605070"/>
              <a:gd name="connsiteX107" fmla="*/ 302823 w 557893"/>
              <a:gd name="connsiteY107" fmla="*/ 99179 h 605070"/>
              <a:gd name="connsiteX108" fmla="*/ 206514 w 557893"/>
              <a:gd name="connsiteY108" fmla="*/ 250620 h 605070"/>
              <a:gd name="connsiteX109" fmla="*/ 205945 w 557893"/>
              <a:gd name="connsiteY109" fmla="*/ 250620 h 605070"/>
              <a:gd name="connsiteX110" fmla="*/ 205281 w 557893"/>
              <a:gd name="connsiteY110" fmla="*/ 250620 h 605070"/>
              <a:gd name="connsiteX111" fmla="*/ 108972 w 557893"/>
              <a:gd name="connsiteY111" fmla="*/ 99179 h 605070"/>
              <a:gd name="connsiteX112" fmla="*/ 205945 w 557893"/>
              <a:gd name="connsiteY112" fmla="*/ 50 h 6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57893" h="605070">
                <a:moveTo>
                  <a:pt x="546381" y="346236"/>
                </a:moveTo>
                <a:lnTo>
                  <a:pt x="547615" y="346236"/>
                </a:lnTo>
                <a:cubicBezTo>
                  <a:pt x="555112" y="346236"/>
                  <a:pt x="558243" y="349647"/>
                  <a:pt x="557863" y="357510"/>
                </a:cubicBezTo>
                <a:cubicBezTo>
                  <a:pt x="556725" y="382901"/>
                  <a:pt x="555491" y="408386"/>
                  <a:pt x="554352" y="433777"/>
                </a:cubicBezTo>
                <a:cubicBezTo>
                  <a:pt x="554068" y="438420"/>
                  <a:pt x="553024" y="442588"/>
                  <a:pt x="548374" y="445146"/>
                </a:cubicBezTo>
                <a:cubicBezTo>
                  <a:pt x="546856" y="445904"/>
                  <a:pt x="545622" y="446283"/>
                  <a:pt x="544484" y="446283"/>
                </a:cubicBezTo>
                <a:cubicBezTo>
                  <a:pt x="541257" y="446283"/>
                  <a:pt x="539170" y="443915"/>
                  <a:pt x="536987" y="441736"/>
                </a:cubicBezTo>
                <a:lnTo>
                  <a:pt x="513359" y="418334"/>
                </a:lnTo>
                <a:lnTo>
                  <a:pt x="504629" y="427051"/>
                </a:lnTo>
                <a:lnTo>
                  <a:pt x="432320" y="499244"/>
                </a:lnTo>
                <a:lnTo>
                  <a:pt x="425868" y="505686"/>
                </a:lnTo>
                <a:lnTo>
                  <a:pt x="410115" y="521413"/>
                </a:lnTo>
                <a:lnTo>
                  <a:pt x="335720" y="595691"/>
                </a:lnTo>
                <a:lnTo>
                  <a:pt x="331354" y="600049"/>
                </a:lnTo>
                <a:cubicBezTo>
                  <a:pt x="328128" y="603459"/>
                  <a:pt x="323668" y="605070"/>
                  <a:pt x="319208" y="605070"/>
                </a:cubicBezTo>
                <a:cubicBezTo>
                  <a:pt x="314843" y="605070"/>
                  <a:pt x="310478" y="603459"/>
                  <a:pt x="307062" y="600049"/>
                </a:cubicBezTo>
                <a:lnTo>
                  <a:pt x="302792" y="595691"/>
                </a:lnTo>
                <a:lnTo>
                  <a:pt x="286945" y="579963"/>
                </a:lnTo>
                <a:lnTo>
                  <a:pt x="212549" y="505686"/>
                </a:lnTo>
                <a:lnTo>
                  <a:pt x="208943" y="501991"/>
                </a:lnTo>
                <a:lnTo>
                  <a:pt x="130846" y="579963"/>
                </a:lnTo>
                <a:cubicBezTo>
                  <a:pt x="127525" y="583374"/>
                  <a:pt x="123160" y="584985"/>
                  <a:pt x="118700" y="584985"/>
                </a:cubicBezTo>
                <a:cubicBezTo>
                  <a:pt x="114240" y="584985"/>
                  <a:pt x="109970" y="583374"/>
                  <a:pt x="106554" y="579963"/>
                </a:cubicBezTo>
                <a:lnTo>
                  <a:pt x="102283" y="575605"/>
                </a:lnTo>
                <a:cubicBezTo>
                  <a:pt x="95546" y="568973"/>
                  <a:pt x="95546" y="557983"/>
                  <a:pt x="102283" y="551257"/>
                </a:cubicBezTo>
                <a:lnTo>
                  <a:pt x="192431" y="461158"/>
                </a:lnTo>
                <a:lnTo>
                  <a:pt x="196797" y="456894"/>
                </a:lnTo>
                <a:cubicBezTo>
                  <a:pt x="200023" y="453483"/>
                  <a:pt x="204483" y="451873"/>
                  <a:pt x="208943" y="451873"/>
                </a:cubicBezTo>
                <a:cubicBezTo>
                  <a:pt x="213308" y="451873"/>
                  <a:pt x="217673" y="453483"/>
                  <a:pt x="221089" y="456894"/>
                </a:cubicBezTo>
                <a:lnTo>
                  <a:pt x="225359" y="461158"/>
                </a:lnTo>
                <a:lnTo>
                  <a:pt x="241206" y="476979"/>
                </a:lnTo>
                <a:lnTo>
                  <a:pt x="315602" y="551257"/>
                </a:lnTo>
                <a:lnTo>
                  <a:pt x="319208" y="554952"/>
                </a:lnTo>
                <a:lnTo>
                  <a:pt x="381458" y="492801"/>
                </a:lnTo>
                <a:lnTo>
                  <a:pt x="397305" y="476979"/>
                </a:lnTo>
                <a:lnTo>
                  <a:pt x="403758" y="470537"/>
                </a:lnTo>
                <a:lnTo>
                  <a:pt x="476161" y="398439"/>
                </a:lnTo>
                <a:lnTo>
                  <a:pt x="484986" y="389533"/>
                </a:lnTo>
                <a:cubicBezTo>
                  <a:pt x="476730" y="381764"/>
                  <a:pt x="468759" y="373616"/>
                  <a:pt x="460788" y="365563"/>
                </a:cubicBezTo>
                <a:cubicBezTo>
                  <a:pt x="458036" y="362816"/>
                  <a:pt x="455474" y="359974"/>
                  <a:pt x="457752" y="355236"/>
                </a:cubicBezTo>
                <a:cubicBezTo>
                  <a:pt x="459934" y="350310"/>
                  <a:pt x="464015" y="350120"/>
                  <a:pt x="468000" y="349931"/>
                </a:cubicBezTo>
                <a:cubicBezTo>
                  <a:pt x="494095" y="348605"/>
                  <a:pt x="520286" y="347468"/>
                  <a:pt x="546381" y="346236"/>
                </a:cubicBezTo>
                <a:close/>
                <a:moveTo>
                  <a:pt x="278625" y="278352"/>
                </a:moveTo>
                <a:cubicBezTo>
                  <a:pt x="278625" y="278352"/>
                  <a:pt x="327877" y="302233"/>
                  <a:pt x="371816" y="329810"/>
                </a:cubicBezTo>
                <a:cubicBezTo>
                  <a:pt x="404936" y="350469"/>
                  <a:pt x="411104" y="373023"/>
                  <a:pt x="412053" y="405338"/>
                </a:cubicBezTo>
                <a:cubicBezTo>
                  <a:pt x="412148" y="405433"/>
                  <a:pt x="412148" y="405622"/>
                  <a:pt x="412148" y="405717"/>
                </a:cubicBezTo>
                <a:lnTo>
                  <a:pt x="412148" y="408086"/>
                </a:lnTo>
                <a:cubicBezTo>
                  <a:pt x="412243" y="409602"/>
                  <a:pt x="412243" y="411308"/>
                  <a:pt x="412243" y="412919"/>
                </a:cubicBezTo>
                <a:lnTo>
                  <a:pt x="379123" y="445992"/>
                </a:lnTo>
                <a:lnTo>
                  <a:pt x="372670" y="452436"/>
                </a:lnTo>
                <a:lnTo>
                  <a:pt x="356822" y="468262"/>
                </a:lnTo>
                <a:lnTo>
                  <a:pt x="319147" y="505884"/>
                </a:lnTo>
                <a:lnTo>
                  <a:pt x="265623" y="452436"/>
                </a:lnTo>
                <a:lnTo>
                  <a:pt x="249775" y="436705"/>
                </a:lnTo>
                <a:lnTo>
                  <a:pt x="245505" y="432346"/>
                </a:lnTo>
                <a:cubicBezTo>
                  <a:pt x="235730" y="422680"/>
                  <a:pt x="222729" y="417184"/>
                  <a:pt x="208779" y="417184"/>
                </a:cubicBezTo>
                <a:cubicBezTo>
                  <a:pt x="194923" y="417184"/>
                  <a:pt x="181827" y="422680"/>
                  <a:pt x="172148" y="432346"/>
                </a:cubicBezTo>
                <a:lnTo>
                  <a:pt x="167782" y="436705"/>
                </a:lnTo>
                <a:lnTo>
                  <a:pt x="89490" y="514887"/>
                </a:lnTo>
                <a:lnTo>
                  <a:pt x="190" y="514792"/>
                </a:lnTo>
                <a:lnTo>
                  <a:pt x="0" y="405433"/>
                </a:lnTo>
                <a:cubicBezTo>
                  <a:pt x="949" y="373118"/>
                  <a:pt x="7117" y="350753"/>
                  <a:pt x="40237" y="329904"/>
                </a:cubicBezTo>
                <a:cubicBezTo>
                  <a:pt x="84271" y="302233"/>
                  <a:pt x="133429" y="278447"/>
                  <a:pt x="133429" y="278447"/>
                </a:cubicBezTo>
                <a:lnTo>
                  <a:pt x="172527" y="401926"/>
                </a:lnTo>
                <a:lnTo>
                  <a:pt x="195398" y="337201"/>
                </a:lnTo>
                <a:cubicBezTo>
                  <a:pt x="155255" y="281384"/>
                  <a:pt x="198340" y="278636"/>
                  <a:pt x="205932" y="278447"/>
                </a:cubicBezTo>
                <a:lnTo>
                  <a:pt x="206121" y="278447"/>
                </a:lnTo>
                <a:lnTo>
                  <a:pt x="206406" y="278447"/>
                </a:lnTo>
                <a:cubicBezTo>
                  <a:pt x="214093" y="278636"/>
                  <a:pt x="256988" y="281384"/>
                  <a:pt x="216940" y="337201"/>
                </a:cubicBezTo>
                <a:lnTo>
                  <a:pt x="239811" y="401926"/>
                </a:lnTo>
                <a:close/>
                <a:moveTo>
                  <a:pt x="406730" y="85850"/>
                </a:moveTo>
                <a:lnTo>
                  <a:pt x="412614" y="85850"/>
                </a:lnTo>
                <a:cubicBezTo>
                  <a:pt x="426185" y="85850"/>
                  <a:pt x="426185" y="85850"/>
                  <a:pt x="426185" y="99398"/>
                </a:cubicBezTo>
                <a:cubicBezTo>
                  <a:pt x="426280" y="108967"/>
                  <a:pt x="426280" y="108967"/>
                  <a:pt x="435770" y="110483"/>
                </a:cubicBezTo>
                <a:cubicBezTo>
                  <a:pt x="443172" y="111619"/>
                  <a:pt x="450100" y="113799"/>
                  <a:pt x="456838" y="116641"/>
                </a:cubicBezTo>
                <a:cubicBezTo>
                  <a:pt x="460444" y="118346"/>
                  <a:pt x="461867" y="120809"/>
                  <a:pt x="460728" y="124788"/>
                </a:cubicBezTo>
                <a:cubicBezTo>
                  <a:pt x="458925" y="130568"/>
                  <a:pt x="457407" y="136347"/>
                  <a:pt x="455509" y="142221"/>
                </a:cubicBezTo>
                <a:cubicBezTo>
                  <a:pt x="453801" y="147621"/>
                  <a:pt x="451998" y="148379"/>
                  <a:pt x="446778" y="145821"/>
                </a:cubicBezTo>
                <a:cubicBezTo>
                  <a:pt x="436339" y="140800"/>
                  <a:pt x="425141" y="138621"/>
                  <a:pt x="413563" y="139284"/>
                </a:cubicBezTo>
                <a:cubicBezTo>
                  <a:pt x="410526" y="139379"/>
                  <a:pt x="407489" y="139757"/>
                  <a:pt x="404642" y="141084"/>
                </a:cubicBezTo>
                <a:cubicBezTo>
                  <a:pt x="394583" y="145442"/>
                  <a:pt x="392875" y="156621"/>
                  <a:pt x="401511" y="163443"/>
                </a:cubicBezTo>
                <a:cubicBezTo>
                  <a:pt x="405781" y="166853"/>
                  <a:pt x="410716" y="169317"/>
                  <a:pt x="415936" y="171496"/>
                </a:cubicBezTo>
                <a:cubicBezTo>
                  <a:pt x="424761" y="175191"/>
                  <a:pt x="433777" y="178696"/>
                  <a:pt x="442223" y="183338"/>
                </a:cubicBezTo>
                <a:cubicBezTo>
                  <a:pt x="469175" y="198307"/>
                  <a:pt x="476387" y="232130"/>
                  <a:pt x="457407" y="255152"/>
                </a:cubicBezTo>
                <a:cubicBezTo>
                  <a:pt x="450574" y="263489"/>
                  <a:pt x="441654" y="268984"/>
                  <a:pt x="431214" y="271921"/>
                </a:cubicBezTo>
                <a:cubicBezTo>
                  <a:pt x="426659" y="273152"/>
                  <a:pt x="424666" y="275616"/>
                  <a:pt x="424951" y="280258"/>
                </a:cubicBezTo>
                <a:cubicBezTo>
                  <a:pt x="425141" y="284900"/>
                  <a:pt x="424951" y="289448"/>
                  <a:pt x="424951" y="294185"/>
                </a:cubicBezTo>
                <a:cubicBezTo>
                  <a:pt x="424951" y="298353"/>
                  <a:pt x="422768" y="300438"/>
                  <a:pt x="418688" y="300627"/>
                </a:cubicBezTo>
                <a:cubicBezTo>
                  <a:pt x="413658" y="300722"/>
                  <a:pt x="408628" y="300722"/>
                  <a:pt x="403693" y="300627"/>
                </a:cubicBezTo>
                <a:cubicBezTo>
                  <a:pt x="399328" y="300438"/>
                  <a:pt x="397240" y="298069"/>
                  <a:pt x="397240" y="293806"/>
                </a:cubicBezTo>
                <a:cubicBezTo>
                  <a:pt x="397050" y="290490"/>
                  <a:pt x="397050" y="287079"/>
                  <a:pt x="397050" y="283669"/>
                </a:cubicBezTo>
                <a:cubicBezTo>
                  <a:pt x="397050" y="276184"/>
                  <a:pt x="396861" y="275805"/>
                  <a:pt x="389648" y="274668"/>
                </a:cubicBezTo>
                <a:cubicBezTo>
                  <a:pt x="380348" y="273342"/>
                  <a:pt x="371427" y="271163"/>
                  <a:pt x="362886" y="267089"/>
                </a:cubicBezTo>
                <a:cubicBezTo>
                  <a:pt x="356243" y="263963"/>
                  <a:pt x="355579" y="262163"/>
                  <a:pt x="357192" y="255246"/>
                </a:cubicBezTo>
                <a:cubicBezTo>
                  <a:pt x="358616" y="250036"/>
                  <a:pt x="360039" y="244920"/>
                  <a:pt x="361653" y="239804"/>
                </a:cubicBezTo>
                <a:cubicBezTo>
                  <a:pt x="363551" y="233930"/>
                  <a:pt x="365164" y="233172"/>
                  <a:pt x="370668" y="236014"/>
                </a:cubicBezTo>
                <a:cubicBezTo>
                  <a:pt x="379968" y="240846"/>
                  <a:pt x="389838" y="243593"/>
                  <a:pt x="400277" y="244920"/>
                </a:cubicBezTo>
                <a:cubicBezTo>
                  <a:pt x="406920" y="245772"/>
                  <a:pt x="413563" y="245014"/>
                  <a:pt x="419732" y="242362"/>
                </a:cubicBezTo>
                <a:cubicBezTo>
                  <a:pt x="431214" y="237435"/>
                  <a:pt x="433018" y="224077"/>
                  <a:pt x="423243" y="215929"/>
                </a:cubicBezTo>
                <a:cubicBezTo>
                  <a:pt x="420016" y="213276"/>
                  <a:pt x="416220" y="211287"/>
                  <a:pt x="412234" y="209487"/>
                </a:cubicBezTo>
                <a:cubicBezTo>
                  <a:pt x="402175" y="205129"/>
                  <a:pt x="391641" y="201718"/>
                  <a:pt x="382056" y="196033"/>
                </a:cubicBezTo>
                <a:cubicBezTo>
                  <a:pt x="366587" y="186654"/>
                  <a:pt x="356718" y="173864"/>
                  <a:pt x="357857" y="155105"/>
                </a:cubicBezTo>
                <a:cubicBezTo>
                  <a:pt x="359280" y="133694"/>
                  <a:pt x="371238" y="120336"/>
                  <a:pt x="390882" y="113230"/>
                </a:cubicBezTo>
                <a:cubicBezTo>
                  <a:pt x="398948" y="110388"/>
                  <a:pt x="399138" y="110483"/>
                  <a:pt x="399138" y="102051"/>
                </a:cubicBezTo>
                <a:cubicBezTo>
                  <a:pt x="399138" y="99114"/>
                  <a:pt x="398948" y="96366"/>
                  <a:pt x="399138" y="93429"/>
                </a:cubicBezTo>
                <a:cubicBezTo>
                  <a:pt x="399233" y="87082"/>
                  <a:pt x="400372" y="85945"/>
                  <a:pt x="406730" y="85850"/>
                </a:cubicBezTo>
                <a:close/>
                <a:moveTo>
                  <a:pt x="205945" y="50"/>
                </a:moveTo>
                <a:cubicBezTo>
                  <a:pt x="214105" y="-329"/>
                  <a:pt x="298173" y="-1087"/>
                  <a:pt x="302823" y="99179"/>
                </a:cubicBezTo>
                <a:cubicBezTo>
                  <a:pt x="302823" y="99179"/>
                  <a:pt x="319238" y="249483"/>
                  <a:pt x="206514" y="250620"/>
                </a:cubicBezTo>
                <a:lnTo>
                  <a:pt x="205945" y="250620"/>
                </a:lnTo>
                <a:lnTo>
                  <a:pt x="205281" y="250620"/>
                </a:lnTo>
                <a:cubicBezTo>
                  <a:pt x="92652" y="249483"/>
                  <a:pt x="108972" y="99179"/>
                  <a:pt x="108972" y="99179"/>
                </a:cubicBezTo>
                <a:cubicBezTo>
                  <a:pt x="113527" y="-1087"/>
                  <a:pt x="197690" y="-329"/>
                  <a:pt x="20594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5">
            <a:extLst>
              <a:ext uri="{FF2B5EF4-FFF2-40B4-BE49-F238E27FC236}">
                <a16:creationId xmlns:a16="http://schemas.microsoft.com/office/drawing/2014/main" id="{B3E6B91C-0D91-1022-17CF-12DC707948C0}"/>
              </a:ext>
            </a:extLst>
          </p:cNvPr>
          <p:cNvSpPr/>
          <p:nvPr/>
        </p:nvSpPr>
        <p:spPr>
          <a:xfrm>
            <a:off x="9286416" y="3610577"/>
            <a:ext cx="660400" cy="659395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88862 h 440259"/>
              <a:gd name="T27" fmla="*/ 88862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57" h="2757">
                <a:moveTo>
                  <a:pt x="1063" y="2589"/>
                </a:moveTo>
                <a:lnTo>
                  <a:pt x="0" y="2757"/>
                </a:lnTo>
                <a:lnTo>
                  <a:pt x="168" y="1694"/>
                </a:lnTo>
                <a:lnTo>
                  <a:pt x="1226" y="883"/>
                </a:lnTo>
                <a:lnTo>
                  <a:pt x="1503" y="1160"/>
                </a:lnTo>
                <a:lnTo>
                  <a:pt x="984" y="1679"/>
                </a:lnTo>
                <a:cubicBezTo>
                  <a:pt x="914" y="1646"/>
                  <a:pt x="827" y="1659"/>
                  <a:pt x="769" y="1717"/>
                </a:cubicBezTo>
                <a:cubicBezTo>
                  <a:pt x="694" y="1792"/>
                  <a:pt x="694" y="1913"/>
                  <a:pt x="769" y="1988"/>
                </a:cubicBezTo>
                <a:cubicBezTo>
                  <a:pt x="844" y="2063"/>
                  <a:pt x="965" y="2063"/>
                  <a:pt x="1040" y="1988"/>
                </a:cubicBezTo>
                <a:cubicBezTo>
                  <a:pt x="1098" y="1930"/>
                  <a:pt x="1111" y="1844"/>
                  <a:pt x="1079" y="1773"/>
                </a:cubicBezTo>
                <a:lnTo>
                  <a:pt x="1597" y="1254"/>
                </a:lnTo>
                <a:lnTo>
                  <a:pt x="1875" y="1531"/>
                </a:lnTo>
                <a:lnTo>
                  <a:pt x="1063" y="2589"/>
                </a:lnTo>
                <a:close/>
                <a:moveTo>
                  <a:pt x="1763" y="291"/>
                </a:moveTo>
                <a:lnTo>
                  <a:pt x="1695" y="223"/>
                </a:lnTo>
                <a:lnTo>
                  <a:pt x="1266" y="652"/>
                </a:lnTo>
                <a:lnTo>
                  <a:pt x="2105" y="1491"/>
                </a:lnTo>
                <a:lnTo>
                  <a:pt x="2534" y="1062"/>
                </a:lnTo>
                <a:lnTo>
                  <a:pt x="2466" y="994"/>
                </a:lnTo>
                <a:lnTo>
                  <a:pt x="2757" y="755"/>
                </a:lnTo>
                <a:lnTo>
                  <a:pt x="2002" y="0"/>
                </a:lnTo>
                <a:lnTo>
                  <a:pt x="1763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73F799DA-FB2F-7ED0-8514-0FE971252A0B}"/>
              </a:ext>
            </a:extLst>
          </p:cNvPr>
          <p:cNvSpPr/>
          <p:nvPr/>
        </p:nvSpPr>
        <p:spPr>
          <a:xfrm>
            <a:off x="487121" y="1681379"/>
            <a:ext cx="10225136" cy="1131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</a:rPr>
              <a:t> Elevate your skills from software use to advanced learning and research.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zh-CN" sz="2400" dirty="0">
                <a:latin typeface="Cambria" panose="02040503050406030204" pitchFamily="18" charset="0"/>
                <a:ea typeface="Cambria" panose="02040503050406030204" pitchFamily="18" charset="0"/>
              </a:rPr>
              <a:t> Become a sought-after interdisciplinary talent.</a:t>
            </a:r>
            <a:endParaRPr lang="zh-CN" altLang="en-US" sz="2400" dirty="0">
              <a:latin typeface="Cambria" panose="02040503050406030204" pitchFamily="18" charset="0"/>
              <a:ea typeface="微软雅黑" panose="020B0503020204020204" pitchFamily="34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1EA35E4-D039-DBC1-D2A3-C73566F99345}"/>
              </a:ext>
            </a:extLst>
          </p:cNvPr>
          <p:cNvSpPr/>
          <p:nvPr/>
        </p:nvSpPr>
        <p:spPr>
          <a:xfrm>
            <a:off x="1425932" y="980369"/>
            <a:ext cx="36418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200" b="1" dirty="0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Why minor in </a:t>
            </a:r>
            <a:r>
              <a:rPr lang="en-US" altLang="zh-CN" sz="2800" b="1" dirty="0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CST</a:t>
            </a:r>
            <a:r>
              <a:rPr lang="en-US" altLang="zh-CN" sz="3200" b="1" dirty="0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微软雅黑" panose="020B0503020204020204" pitchFamily="34" charset="-122"/>
              </a:rPr>
              <a:t>?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706EB81F-E596-243D-12CB-4632025329F1}"/>
              </a:ext>
            </a:extLst>
          </p:cNvPr>
          <p:cNvSpPr txBox="1">
            <a:spLocks/>
          </p:cNvSpPr>
          <p:nvPr/>
        </p:nvSpPr>
        <p:spPr>
          <a:xfrm>
            <a:off x="522147" y="4044836"/>
            <a:ext cx="6880573" cy="24239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Build functional software applications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Acquire practical data analytics skills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Master cutting-edge IT advancements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Collaborate effectively with engineering teams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Gain foundational skills to launch an IT venture</a:t>
            </a:r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EC48AFA8-EF6D-1E76-40C4-19A47EDE5778}"/>
              </a:ext>
            </a:extLst>
          </p:cNvPr>
          <p:cNvSpPr/>
          <p:nvPr/>
        </p:nvSpPr>
        <p:spPr>
          <a:xfrm>
            <a:off x="594658" y="3297974"/>
            <a:ext cx="449957" cy="456206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856CC3B-D565-9ADB-6BB8-235E946931FB}"/>
              </a:ext>
            </a:extLst>
          </p:cNvPr>
          <p:cNvSpPr txBox="1"/>
          <p:nvPr/>
        </p:nvSpPr>
        <p:spPr>
          <a:xfrm>
            <a:off x="1378802" y="3269589"/>
            <a:ext cx="502079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3200" b="1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With a Minor in CST, You Will:</a:t>
            </a:r>
            <a:endParaRPr lang="zh-CN" alt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F1B0F77-19DD-6195-2D14-C71F3F8A44EE}"/>
              </a:ext>
            </a:extLst>
          </p:cNvPr>
          <p:cNvGrpSpPr/>
          <p:nvPr/>
        </p:nvGrpSpPr>
        <p:grpSpPr>
          <a:xfrm>
            <a:off x="7680177" y="3870542"/>
            <a:ext cx="4176464" cy="2632825"/>
            <a:chOff x="1282346" y="2305050"/>
            <a:chExt cx="5610672" cy="3381221"/>
          </a:xfrm>
        </p:grpSpPr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5D35A8B7-293F-0B76-335A-FF7FAE3244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282346" y="2305050"/>
              <a:ext cx="5610672" cy="3381221"/>
            </a:xfrm>
            <a:prstGeom prst="rect">
              <a:avLst/>
            </a:prstGeom>
          </p:spPr>
        </p:pic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E2EC15C1-B1B5-203B-39E5-A375C5A2B3B1}"/>
                </a:ext>
              </a:extLst>
            </p:cNvPr>
            <p:cNvSpPr/>
            <p:nvPr/>
          </p:nvSpPr>
          <p:spPr>
            <a:xfrm>
              <a:off x="1954082" y="2528888"/>
              <a:ext cx="4267200" cy="2592387"/>
            </a:xfrm>
            <a:prstGeom prst="rect">
              <a:avLst/>
            </a:prstGeom>
            <a:blipFill dpi="0" rotWithShape="1">
              <a:blip r:embed="rId4" cstate="hqprint"/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 dirty="0">
                <a:cs typeface="+mn-ea"/>
                <a:sym typeface="+mn-lt"/>
              </a:endParaRPr>
            </a:p>
          </p:txBody>
        </p:sp>
      </p:grpSp>
      <p:grpSp>
        <p:nvGrpSpPr>
          <p:cNvPr id="15" name="Group 33">
            <a:extLst>
              <a:ext uri="{FF2B5EF4-FFF2-40B4-BE49-F238E27FC236}">
                <a16:creationId xmlns:a16="http://schemas.microsoft.com/office/drawing/2014/main" id="{CEF6463B-208E-9A58-DDA8-E892E65626F1}"/>
              </a:ext>
            </a:extLst>
          </p:cNvPr>
          <p:cNvGrpSpPr/>
          <p:nvPr/>
        </p:nvGrpSpPr>
        <p:grpSpPr>
          <a:xfrm>
            <a:off x="488055" y="951800"/>
            <a:ext cx="556560" cy="556558"/>
            <a:chOff x="3432433" y="2138647"/>
            <a:chExt cx="1009214" cy="100921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B41D24ED-763E-438C-812B-9E3CBD907F7C}"/>
                </a:ext>
              </a:extLst>
            </p:cNvPr>
            <p:cNvGrpSpPr/>
            <p:nvPr/>
          </p:nvGrpSpPr>
          <p:grpSpPr>
            <a:xfrm>
              <a:off x="3432433" y="2138647"/>
              <a:ext cx="1009214" cy="1009214"/>
              <a:chOff x="2062530" y="1949729"/>
              <a:chExt cx="2043684" cy="2043684"/>
            </a:xfrm>
          </p:grpSpPr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1C7D5D84-9419-62E9-D473-5F77DEBF9AA4}"/>
                  </a:ext>
                </a:extLst>
              </p:cNvPr>
              <p:cNvSpPr/>
              <p:nvPr/>
            </p:nvSpPr>
            <p:spPr>
              <a:xfrm>
                <a:off x="2062530" y="1949729"/>
                <a:ext cx="2043684" cy="204368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id="{0766B04A-E96C-F548-32DB-F0989A178DBF}"/>
                  </a:ext>
                </a:extLst>
              </p:cNvPr>
              <p:cNvSpPr/>
              <p:nvPr/>
            </p:nvSpPr>
            <p:spPr>
              <a:xfrm>
                <a:off x="2231655" y="2118854"/>
                <a:ext cx="1705434" cy="170543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7" name="Oval 35">
              <a:extLst>
                <a:ext uri="{FF2B5EF4-FFF2-40B4-BE49-F238E27FC236}">
                  <a16:creationId xmlns:a16="http://schemas.microsoft.com/office/drawing/2014/main" id="{18A1B263-B15D-F438-12A9-FAF599C603F4}"/>
                </a:ext>
              </a:extLst>
            </p:cNvPr>
            <p:cNvSpPr/>
            <p:nvPr/>
          </p:nvSpPr>
          <p:spPr>
            <a:xfrm>
              <a:off x="3727292" y="2430478"/>
              <a:ext cx="419495" cy="425552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9562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7EF1D-E461-52CC-32F9-6ABA7EE64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974D1CD0-029C-0CDE-3CD3-E89C0508C892}"/>
              </a:ext>
            </a:extLst>
          </p:cNvPr>
          <p:cNvSpPr/>
          <p:nvPr/>
        </p:nvSpPr>
        <p:spPr>
          <a:xfrm rot="16200000" flipV="1">
            <a:off x="2469957" y="-1943411"/>
            <a:ext cx="600514" cy="4752528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115F00E8-001D-ECC9-E5CC-C45E328AFEDD}"/>
              </a:ext>
            </a:extLst>
          </p:cNvPr>
          <p:cNvSpPr/>
          <p:nvPr/>
        </p:nvSpPr>
        <p:spPr>
          <a:xfrm rot="16200000" flipV="1">
            <a:off x="283019" y="-97551"/>
            <a:ext cx="568330" cy="1076969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C85906C-A10C-D40E-A936-8AF260F8CAA6}"/>
              </a:ext>
            </a:extLst>
          </p:cNvPr>
          <p:cNvSpPr txBox="1"/>
          <p:nvPr/>
        </p:nvSpPr>
        <p:spPr>
          <a:xfrm>
            <a:off x="1280059" y="159003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Minor in ESM</a:t>
            </a:r>
          </a:p>
        </p:txBody>
      </p:sp>
      <p:sp>
        <p:nvSpPr>
          <p:cNvPr id="27" name="Oval 24">
            <a:extLst>
              <a:ext uri="{FF2B5EF4-FFF2-40B4-BE49-F238E27FC236}">
                <a16:creationId xmlns:a16="http://schemas.microsoft.com/office/drawing/2014/main" id="{CC087D52-1A4F-AA04-37E9-EBFCB048271A}"/>
              </a:ext>
            </a:extLst>
          </p:cNvPr>
          <p:cNvSpPr/>
          <p:nvPr/>
        </p:nvSpPr>
        <p:spPr>
          <a:xfrm>
            <a:off x="7237178" y="3610075"/>
            <a:ext cx="608908" cy="660400"/>
          </a:xfrm>
          <a:custGeom>
            <a:avLst/>
            <a:gdLst>
              <a:gd name="connsiteX0" fmla="*/ 546381 w 557893"/>
              <a:gd name="connsiteY0" fmla="*/ 346236 h 605070"/>
              <a:gd name="connsiteX1" fmla="*/ 547615 w 557893"/>
              <a:gd name="connsiteY1" fmla="*/ 346236 h 605070"/>
              <a:gd name="connsiteX2" fmla="*/ 557863 w 557893"/>
              <a:gd name="connsiteY2" fmla="*/ 357510 h 605070"/>
              <a:gd name="connsiteX3" fmla="*/ 554352 w 557893"/>
              <a:gd name="connsiteY3" fmla="*/ 433777 h 605070"/>
              <a:gd name="connsiteX4" fmla="*/ 548374 w 557893"/>
              <a:gd name="connsiteY4" fmla="*/ 445146 h 605070"/>
              <a:gd name="connsiteX5" fmla="*/ 544484 w 557893"/>
              <a:gd name="connsiteY5" fmla="*/ 446283 h 605070"/>
              <a:gd name="connsiteX6" fmla="*/ 536987 w 557893"/>
              <a:gd name="connsiteY6" fmla="*/ 441736 h 605070"/>
              <a:gd name="connsiteX7" fmla="*/ 513359 w 557893"/>
              <a:gd name="connsiteY7" fmla="*/ 418334 h 605070"/>
              <a:gd name="connsiteX8" fmla="*/ 504629 w 557893"/>
              <a:gd name="connsiteY8" fmla="*/ 427051 h 605070"/>
              <a:gd name="connsiteX9" fmla="*/ 432320 w 557893"/>
              <a:gd name="connsiteY9" fmla="*/ 499244 h 605070"/>
              <a:gd name="connsiteX10" fmla="*/ 425868 w 557893"/>
              <a:gd name="connsiteY10" fmla="*/ 505686 h 605070"/>
              <a:gd name="connsiteX11" fmla="*/ 410115 w 557893"/>
              <a:gd name="connsiteY11" fmla="*/ 521413 h 605070"/>
              <a:gd name="connsiteX12" fmla="*/ 335720 w 557893"/>
              <a:gd name="connsiteY12" fmla="*/ 595691 h 605070"/>
              <a:gd name="connsiteX13" fmla="*/ 331354 w 557893"/>
              <a:gd name="connsiteY13" fmla="*/ 600049 h 605070"/>
              <a:gd name="connsiteX14" fmla="*/ 319208 w 557893"/>
              <a:gd name="connsiteY14" fmla="*/ 605070 h 605070"/>
              <a:gd name="connsiteX15" fmla="*/ 307062 w 557893"/>
              <a:gd name="connsiteY15" fmla="*/ 600049 h 605070"/>
              <a:gd name="connsiteX16" fmla="*/ 302792 w 557893"/>
              <a:gd name="connsiteY16" fmla="*/ 595691 h 605070"/>
              <a:gd name="connsiteX17" fmla="*/ 286945 w 557893"/>
              <a:gd name="connsiteY17" fmla="*/ 579963 h 605070"/>
              <a:gd name="connsiteX18" fmla="*/ 212549 w 557893"/>
              <a:gd name="connsiteY18" fmla="*/ 505686 h 605070"/>
              <a:gd name="connsiteX19" fmla="*/ 208943 w 557893"/>
              <a:gd name="connsiteY19" fmla="*/ 501991 h 605070"/>
              <a:gd name="connsiteX20" fmla="*/ 130846 w 557893"/>
              <a:gd name="connsiteY20" fmla="*/ 579963 h 605070"/>
              <a:gd name="connsiteX21" fmla="*/ 118700 w 557893"/>
              <a:gd name="connsiteY21" fmla="*/ 584985 h 605070"/>
              <a:gd name="connsiteX22" fmla="*/ 106554 w 557893"/>
              <a:gd name="connsiteY22" fmla="*/ 579963 h 605070"/>
              <a:gd name="connsiteX23" fmla="*/ 102283 w 557893"/>
              <a:gd name="connsiteY23" fmla="*/ 575605 h 605070"/>
              <a:gd name="connsiteX24" fmla="*/ 102283 w 557893"/>
              <a:gd name="connsiteY24" fmla="*/ 551257 h 605070"/>
              <a:gd name="connsiteX25" fmla="*/ 192431 w 557893"/>
              <a:gd name="connsiteY25" fmla="*/ 461158 h 605070"/>
              <a:gd name="connsiteX26" fmla="*/ 196797 w 557893"/>
              <a:gd name="connsiteY26" fmla="*/ 456894 h 605070"/>
              <a:gd name="connsiteX27" fmla="*/ 208943 w 557893"/>
              <a:gd name="connsiteY27" fmla="*/ 451873 h 605070"/>
              <a:gd name="connsiteX28" fmla="*/ 221089 w 557893"/>
              <a:gd name="connsiteY28" fmla="*/ 456894 h 605070"/>
              <a:gd name="connsiteX29" fmla="*/ 225359 w 557893"/>
              <a:gd name="connsiteY29" fmla="*/ 461158 h 605070"/>
              <a:gd name="connsiteX30" fmla="*/ 241206 w 557893"/>
              <a:gd name="connsiteY30" fmla="*/ 476979 h 605070"/>
              <a:gd name="connsiteX31" fmla="*/ 315602 w 557893"/>
              <a:gd name="connsiteY31" fmla="*/ 551257 h 605070"/>
              <a:gd name="connsiteX32" fmla="*/ 319208 w 557893"/>
              <a:gd name="connsiteY32" fmla="*/ 554952 h 605070"/>
              <a:gd name="connsiteX33" fmla="*/ 381458 w 557893"/>
              <a:gd name="connsiteY33" fmla="*/ 492801 h 605070"/>
              <a:gd name="connsiteX34" fmla="*/ 397305 w 557893"/>
              <a:gd name="connsiteY34" fmla="*/ 476979 h 605070"/>
              <a:gd name="connsiteX35" fmla="*/ 403758 w 557893"/>
              <a:gd name="connsiteY35" fmla="*/ 470537 h 605070"/>
              <a:gd name="connsiteX36" fmla="*/ 476161 w 557893"/>
              <a:gd name="connsiteY36" fmla="*/ 398439 h 605070"/>
              <a:gd name="connsiteX37" fmla="*/ 484986 w 557893"/>
              <a:gd name="connsiteY37" fmla="*/ 389533 h 605070"/>
              <a:gd name="connsiteX38" fmla="*/ 460788 w 557893"/>
              <a:gd name="connsiteY38" fmla="*/ 365563 h 605070"/>
              <a:gd name="connsiteX39" fmla="*/ 457752 w 557893"/>
              <a:gd name="connsiteY39" fmla="*/ 355236 h 605070"/>
              <a:gd name="connsiteX40" fmla="*/ 468000 w 557893"/>
              <a:gd name="connsiteY40" fmla="*/ 349931 h 605070"/>
              <a:gd name="connsiteX41" fmla="*/ 546381 w 557893"/>
              <a:gd name="connsiteY41" fmla="*/ 346236 h 605070"/>
              <a:gd name="connsiteX42" fmla="*/ 278625 w 557893"/>
              <a:gd name="connsiteY42" fmla="*/ 278352 h 605070"/>
              <a:gd name="connsiteX43" fmla="*/ 371816 w 557893"/>
              <a:gd name="connsiteY43" fmla="*/ 329810 h 605070"/>
              <a:gd name="connsiteX44" fmla="*/ 412053 w 557893"/>
              <a:gd name="connsiteY44" fmla="*/ 405338 h 605070"/>
              <a:gd name="connsiteX45" fmla="*/ 412148 w 557893"/>
              <a:gd name="connsiteY45" fmla="*/ 405717 h 605070"/>
              <a:gd name="connsiteX46" fmla="*/ 412148 w 557893"/>
              <a:gd name="connsiteY46" fmla="*/ 408086 h 605070"/>
              <a:gd name="connsiteX47" fmla="*/ 412243 w 557893"/>
              <a:gd name="connsiteY47" fmla="*/ 412919 h 605070"/>
              <a:gd name="connsiteX48" fmla="*/ 379123 w 557893"/>
              <a:gd name="connsiteY48" fmla="*/ 445992 h 605070"/>
              <a:gd name="connsiteX49" fmla="*/ 372670 w 557893"/>
              <a:gd name="connsiteY49" fmla="*/ 452436 h 605070"/>
              <a:gd name="connsiteX50" fmla="*/ 356822 w 557893"/>
              <a:gd name="connsiteY50" fmla="*/ 468262 h 605070"/>
              <a:gd name="connsiteX51" fmla="*/ 319147 w 557893"/>
              <a:gd name="connsiteY51" fmla="*/ 505884 h 605070"/>
              <a:gd name="connsiteX52" fmla="*/ 265623 w 557893"/>
              <a:gd name="connsiteY52" fmla="*/ 452436 h 605070"/>
              <a:gd name="connsiteX53" fmla="*/ 249775 w 557893"/>
              <a:gd name="connsiteY53" fmla="*/ 436705 h 605070"/>
              <a:gd name="connsiteX54" fmla="*/ 245505 w 557893"/>
              <a:gd name="connsiteY54" fmla="*/ 432346 h 605070"/>
              <a:gd name="connsiteX55" fmla="*/ 208779 w 557893"/>
              <a:gd name="connsiteY55" fmla="*/ 417184 h 605070"/>
              <a:gd name="connsiteX56" fmla="*/ 172148 w 557893"/>
              <a:gd name="connsiteY56" fmla="*/ 432346 h 605070"/>
              <a:gd name="connsiteX57" fmla="*/ 167782 w 557893"/>
              <a:gd name="connsiteY57" fmla="*/ 436705 h 605070"/>
              <a:gd name="connsiteX58" fmla="*/ 89490 w 557893"/>
              <a:gd name="connsiteY58" fmla="*/ 514887 h 605070"/>
              <a:gd name="connsiteX59" fmla="*/ 190 w 557893"/>
              <a:gd name="connsiteY59" fmla="*/ 514792 h 605070"/>
              <a:gd name="connsiteX60" fmla="*/ 0 w 557893"/>
              <a:gd name="connsiteY60" fmla="*/ 405433 h 605070"/>
              <a:gd name="connsiteX61" fmla="*/ 40237 w 557893"/>
              <a:gd name="connsiteY61" fmla="*/ 329904 h 605070"/>
              <a:gd name="connsiteX62" fmla="*/ 133429 w 557893"/>
              <a:gd name="connsiteY62" fmla="*/ 278447 h 605070"/>
              <a:gd name="connsiteX63" fmla="*/ 172527 w 557893"/>
              <a:gd name="connsiteY63" fmla="*/ 401926 h 605070"/>
              <a:gd name="connsiteX64" fmla="*/ 195398 w 557893"/>
              <a:gd name="connsiteY64" fmla="*/ 337201 h 605070"/>
              <a:gd name="connsiteX65" fmla="*/ 205932 w 557893"/>
              <a:gd name="connsiteY65" fmla="*/ 278447 h 605070"/>
              <a:gd name="connsiteX66" fmla="*/ 206121 w 557893"/>
              <a:gd name="connsiteY66" fmla="*/ 278447 h 605070"/>
              <a:gd name="connsiteX67" fmla="*/ 206406 w 557893"/>
              <a:gd name="connsiteY67" fmla="*/ 278447 h 605070"/>
              <a:gd name="connsiteX68" fmla="*/ 216940 w 557893"/>
              <a:gd name="connsiteY68" fmla="*/ 337201 h 605070"/>
              <a:gd name="connsiteX69" fmla="*/ 239811 w 557893"/>
              <a:gd name="connsiteY69" fmla="*/ 401926 h 605070"/>
              <a:gd name="connsiteX70" fmla="*/ 406730 w 557893"/>
              <a:gd name="connsiteY70" fmla="*/ 85850 h 605070"/>
              <a:gd name="connsiteX71" fmla="*/ 412614 w 557893"/>
              <a:gd name="connsiteY71" fmla="*/ 85850 h 605070"/>
              <a:gd name="connsiteX72" fmla="*/ 426185 w 557893"/>
              <a:gd name="connsiteY72" fmla="*/ 99398 h 605070"/>
              <a:gd name="connsiteX73" fmla="*/ 435770 w 557893"/>
              <a:gd name="connsiteY73" fmla="*/ 110483 h 605070"/>
              <a:gd name="connsiteX74" fmla="*/ 456838 w 557893"/>
              <a:gd name="connsiteY74" fmla="*/ 116641 h 605070"/>
              <a:gd name="connsiteX75" fmla="*/ 460728 w 557893"/>
              <a:gd name="connsiteY75" fmla="*/ 124788 h 605070"/>
              <a:gd name="connsiteX76" fmla="*/ 455509 w 557893"/>
              <a:gd name="connsiteY76" fmla="*/ 142221 h 605070"/>
              <a:gd name="connsiteX77" fmla="*/ 446778 w 557893"/>
              <a:gd name="connsiteY77" fmla="*/ 145821 h 605070"/>
              <a:gd name="connsiteX78" fmla="*/ 413563 w 557893"/>
              <a:gd name="connsiteY78" fmla="*/ 139284 h 605070"/>
              <a:gd name="connsiteX79" fmla="*/ 404642 w 557893"/>
              <a:gd name="connsiteY79" fmla="*/ 141084 h 605070"/>
              <a:gd name="connsiteX80" fmla="*/ 401511 w 557893"/>
              <a:gd name="connsiteY80" fmla="*/ 163443 h 605070"/>
              <a:gd name="connsiteX81" fmla="*/ 415936 w 557893"/>
              <a:gd name="connsiteY81" fmla="*/ 171496 h 605070"/>
              <a:gd name="connsiteX82" fmla="*/ 442223 w 557893"/>
              <a:gd name="connsiteY82" fmla="*/ 183338 h 605070"/>
              <a:gd name="connsiteX83" fmla="*/ 457407 w 557893"/>
              <a:gd name="connsiteY83" fmla="*/ 255152 h 605070"/>
              <a:gd name="connsiteX84" fmla="*/ 431214 w 557893"/>
              <a:gd name="connsiteY84" fmla="*/ 271921 h 605070"/>
              <a:gd name="connsiteX85" fmla="*/ 424951 w 557893"/>
              <a:gd name="connsiteY85" fmla="*/ 280258 h 605070"/>
              <a:gd name="connsiteX86" fmla="*/ 424951 w 557893"/>
              <a:gd name="connsiteY86" fmla="*/ 294185 h 605070"/>
              <a:gd name="connsiteX87" fmla="*/ 418688 w 557893"/>
              <a:gd name="connsiteY87" fmla="*/ 300627 h 605070"/>
              <a:gd name="connsiteX88" fmla="*/ 403693 w 557893"/>
              <a:gd name="connsiteY88" fmla="*/ 300627 h 605070"/>
              <a:gd name="connsiteX89" fmla="*/ 397240 w 557893"/>
              <a:gd name="connsiteY89" fmla="*/ 293806 h 605070"/>
              <a:gd name="connsiteX90" fmla="*/ 397050 w 557893"/>
              <a:gd name="connsiteY90" fmla="*/ 283669 h 605070"/>
              <a:gd name="connsiteX91" fmla="*/ 389648 w 557893"/>
              <a:gd name="connsiteY91" fmla="*/ 274668 h 605070"/>
              <a:gd name="connsiteX92" fmla="*/ 362886 w 557893"/>
              <a:gd name="connsiteY92" fmla="*/ 267089 h 605070"/>
              <a:gd name="connsiteX93" fmla="*/ 357192 w 557893"/>
              <a:gd name="connsiteY93" fmla="*/ 255246 h 605070"/>
              <a:gd name="connsiteX94" fmla="*/ 361653 w 557893"/>
              <a:gd name="connsiteY94" fmla="*/ 239804 h 605070"/>
              <a:gd name="connsiteX95" fmla="*/ 370668 w 557893"/>
              <a:gd name="connsiteY95" fmla="*/ 236014 h 605070"/>
              <a:gd name="connsiteX96" fmla="*/ 400277 w 557893"/>
              <a:gd name="connsiteY96" fmla="*/ 244920 h 605070"/>
              <a:gd name="connsiteX97" fmla="*/ 419732 w 557893"/>
              <a:gd name="connsiteY97" fmla="*/ 242362 h 605070"/>
              <a:gd name="connsiteX98" fmla="*/ 423243 w 557893"/>
              <a:gd name="connsiteY98" fmla="*/ 215929 h 605070"/>
              <a:gd name="connsiteX99" fmla="*/ 412234 w 557893"/>
              <a:gd name="connsiteY99" fmla="*/ 209487 h 605070"/>
              <a:gd name="connsiteX100" fmla="*/ 382056 w 557893"/>
              <a:gd name="connsiteY100" fmla="*/ 196033 h 605070"/>
              <a:gd name="connsiteX101" fmla="*/ 357857 w 557893"/>
              <a:gd name="connsiteY101" fmla="*/ 155105 h 605070"/>
              <a:gd name="connsiteX102" fmla="*/ 390882 w 557893"/>
              <a:gd name="connsiteY102" fmla="*/ 113230 h 605070"/>
              <a:gd name="connsiteX103" fmla="*/ 399138 w 557893"/>
              <a:gd name="connsiteY103" fmla="*/ 102051 h 605070"/>
              <a:gd name="connsiteX104" fmla="*/ 399138 w 557893"/>
              <a:gd name="connsiteY104" fmla="*/ 93429 h 605070"/>
              <a:gd name="connsiteX105" fmla="*/ 406730 w 557893"/>
              <a:gd name="connsiteY105" fmla="*/ 85850 h 605070"/>
              <a:gd name="connsiteX106" fmla="*/ 205945 w 557893"/>
              <a:gd name="connsiteY106" fmla="*/ 50 h 605070"/>
              <a:gd name="connsiteX107" fmla="*/ 302823 w 557893"/>
              <a:gd name="connsiteY107" fmla="*/ 99179 h 605070"/>
              <a:gd name="connsiteX108" fmla="*/ 206514 w 557893"/>
              <a:gd name="connsiteY108" fmla="*/ 250620 h 605070"/>
              <a:gd name="connsiteX109" fmla="*/ 205945 w 557893"/>
              <a:gd name="connsiteY109" fmla="*/ 250620 h 605070"/>
              <a:gd name="connsiteX110" fmla="*/ 205281 w 557893"/>
              <a:gd name="connsiteY110" fmla="*/ 250620 h 605070"/>
              <a:gd name="connsiteX111" fmla="*/ 108972 w 557893"/>
              <a:gd name="connsiteY111" fmla="*/ 99179 h 605070"/>
              <a:gd name="connsiteX112" fmla="*/ 205945 w 557893"/>
              <a:gd name="connsiteY112" fmla="*/ 50 h 6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57893" h="605070">
                <a:moveTo>
                  <a:pt x="546381" y="346236"/>
                </a:moveTo>
                <a:lnTo>
                  <a:pt x="547615" y="346236"/>
                </a:lnTo>
                <a:cubicBezTo>
                  <a:pt x="555112" y="346236"/>
                  <a:pt x="558243" y="349647"/>
                  <a:pt x="557863" y="357510"/>
                </a:cubicBezTo>
                <a:cubicBezTo>
                  <a:pt x="556725" y="382901"/>
                  <a:pt x="555491" y="408386"/>
                  <a:pt x="554352" y="433777"/>
                </a:cubicBezTo>
                <a:cubicBezTo>
                  <a:pt x="554068" y="438420"/>
                  <a:pt x="553024" y="442588"/>
                  <a:pt x="548374" y="445146"/>
                </a:cubicBezTo>
                <a:cubicBezTo>
                  <a:pt x="546856" y="445904"/>
                  <a:pt x="545622" y="446283"/>
                  <a:pt x="544484" y="446283"/>
                </a:cubicBezTo>
                <a:cubicBezTo>
                  <a:pt x="541257" y="446283"/>
                  <a:pt x="539170" y="443915"/>
                  <a:pt x="536987" y="441736"/>
                </a:cubicBezTo>
                <a:lnTo>
                  <a:pt x="513359" y="418334"/>
                </a:lnTo>
                <a:lnTo>
                  <a:pt x="504629" y="427051"/>
                </a:lnTo>
                <a:lnTo>
                  <a:pt x="432320" y="499244"/>
                </a:lnTo>
                <a:lnTo>
                  <a:pt x="425868" y="505686"/>
                </a:lnTo>
                <a:lnTo>
                  <a:pt x="410115" y="521413"/>
                </a:lnTo>
                <a:lnTo>
                  <a:pt x="335720" y="595691"/>
                </a:lnTo>
                <a:lnTo>
                  <a:pt x="331354" y="600049"/>
                </a:lnTo>
                <a:cubicBezTo>
                  <a:pt x="328128" y="603459"/>
                  <a:pt x="323668" y="605070"/>
                  <a:pt x="319208" y="605070"/>
                </a:cubicBezTo>
                <a:cubicBezTo>
                  <a:pt x="314843" y="605070"/>
                  <a:pt x="310478" y="603459"/>
                  <a:pt x="307062" y="600049"/>
                </a:cubicBezTo>
                <a:lnTo>
                  <a:pt x="302792" y="595691"/>
                </a:lnTo>
                <a:lnTo>
                  <a:pt x="286945" y="579963"/>
                </a:lnTo>
                <a:lnTo>
                  <a:pt x="212549" y="505686"/>
                </a:lnTo>
                <a:lnTo>
                  <a:pt x="208943" y="501991"/>
                </a:lnTo>
                <a:lnTo>
                  <a:pt x="130846" y="579963"/>
                </a:lnTo>
                <a:cubicBezTo>
                  <a:pt x="127525" y="583374"/>
                  <a:pt x="123160" y="584985"/>
                  <a:pt x="118700" y="584985"/>
                </a:cubicBezTo>
                <a:cubicBezTo>
                  <a:pt x="114240" y="584985"/>
                  <a:pt x="109970" y="583374"/>
                  <a:pt x="106554" y="579963"/>
                </a:cubicBezTo>
                <a:lnTo>
                  <a:pt x="102283" y="575605"/>
                </a:lnTo>
                <a:cubicBezTo>
                  <a:pt x="95546" y="568973"/>
                  <a:pt x="95546" y="557983"/>
                  <a:pt x="102283" y="551257"/>
                </a:cubicBezTo>
                <a:lnTo>
                  <a:pt x="192431" y="461158"/>
                </a:lnTo>
                <a:lnTo>
                  <a:pt x="196797" y="456894"/>
                </a:lnTo>
                <a:cubicBezTo>
                  <a:pt x="200023" y="453483"/>
                  <a:pt x="204483" y="451873"/>
                  <a:pt x="208943" y="451873"/>
                </a:cubicBezTo>
                <a:cubicBezTo>
                  <a:pt x="213308" y="451873"/>
                  <a:pt x="217673" y="453483"/>
                  <a:pt x="221089" y="456894"/>
                </a:cubicBezTo>
                <a:lnTo>
                  <a:pt x="225359" y="461158"/>
                </a:lnTo>
                <a:lnTo>
                  <a:pt x="241206" y="476979"/>
                </a:lnTo>
                <a:lnTo>
                  <a:pt x="315602" y="551257"/>
                </a:lnTo>
                <a:lnTo>
                  <a:pt x="319208" y="554952"/>
                </a:lnTo>
                <a:lnTo>
                  <a:pt x="381458" y="492801"/>
                </a:lnTo>
                <a:lnTo>
                  <a:pt x="397305" y="476979"/>
                </a:lnTo>
                <a:lnTo>
                  <a:pt x="403758" y="470537"/>
                </a:lnTo>
                <a:lnTo>
                  <a:pt x="476161" y="398439"/>
                </a:lnTo>
                <a:lnTo>
                  <a:pt x="484986" y="389533"/>
                </a:lnTo>
                <a:cubicBezTo>
                  <a:pt x="476730" y="381764"/>
                  <a:pt x="468759" y="373616"/>
                  <a:pt x="460788" y="365563"/>
                </a:cubicBezTo>
                <a:cubicBezTo>
                  <a:pt x="458036" y="362816"/>
                  <a:pt x="455474" y="359974"/>
                  <a:pt x="457752" y="355236"/>
                </a:cubicBezTo>
                <a:cubicBezTo>
                  <a:pt x="459934" y="350310"/>
                  <a:pt x="464015" y="350120"/>
                  <a:pt x="468000" y="349931"/>
                </a:cubicBezTo>
                <a:cubicBezTo>
                  <a:pt x="494095" y="348605"/>
                  <a:pt x="520286" y="347468"/>
                  <a:pt x="546381" y="346236"/>
                </a:cubicBezTo>
                <a:close/>
                <a:moveTo>
                  <a:pt x="278625" y="278352"/>
                </a:moveTo>
                <a:cubicBezTo>
                  <a:pt x="278625" y="278352"/>
                  <a:pt x="327877" y="302233"/>
                  <a:pt x="371816" y="329810"/>
                </a:cubicBezTo>
                <a:cubicBezTo>
                  <a:pt x="404936" y="350469"/>
                  <a:pt x="411104" y="373023"/>
                  <a:pt x="412053" y="405338"/>
                </a:cubicBezTo>
                <a:cubicBezTo>
                  <a:pt x="412148" y="405433"/>
                  <a:pt x="412148" y="405622"/>
                  <a:pt x="412148" y="405717"/>
                </a:cubicBezTo>
                <a:lnTo>
                  <a:pt x="412148" y="408086"/>
                </a:lnTo>
                <a:cubicBezTo>
                  <a:pt x="412243" y="409602"/>
                  <a:pt x="412243" y="411308"/>
                  <a:pt x="412243" y="412919"/>
                </a:cubicBezTo>
                <a:lnTo>
                  <a:pt x="379123" y="445992"/>
                </a:lnTo>
                <a:lnTo>
                  <a:pt x="372670" y="452436"/>
                </a:lnTo>
                <a:lnTo>
                  <a:pt x="356822" y="468262"/>
                </a:lnTo>
                <a:lnTo>
                  <a:pt x="319147" y="505884"/>
                </a:lnTo>
                <a:lnTo>
                  <a:pt x="265623" y="452436"/>
                </a:lnTo>
                <a:lnTo>
                  <a:pt x="249775" y="436705"/>
                </a:lnTo>
                <a:lnTo>
                  <a:pt x="245505" y="432346"/>
                </a:lnTo>
                <a:cubicBezTo>
                  <a:pt x="235730" y="422680"/>
                  <a:pt x="222729" y="417184"/>
                  <a:pt x="208779" y="417184"/>
                </a:cubicBezTo>
                <a:cubicBezTo>
                  <a:pt x="194923" y="417184"/>
                  <a:pt x="181827" y="422680"/>
                  <a:pt x="172148" y="432346"/>
                </a:cubicBezTo>
                <a:lnTo>
                  <a:pt x="167782" y="436705"/>
                </a:lnTo>
                <a:lnTo>
                  <a:pt x="89490" y="514887"/>
                </a:lnTo>
                <a:lnTo>
                  <a:pt x="190" y="514792"/>
                </a:lnTo>
                <a:lnTo>
                  <a:pt x="0" y="405433"/>
                </a:lnTo>
                <a:cubicBezTo>
                  <a:pt x="949" y="373118"/>
                  <a:pt x="7117" y="350753"/>
                  <a:pt x="40237" y="329904"/>
                </a:cubicBezTo>
                <a:cubicBezTo>
                  <a:pt x="84271" y="302233"/>
                  <a:pt x="133429" y="278447"/>
                  <a:pt x="133429" y="278447"/>
                </a:cubicBezTo>
                <a:lnTo>
                  <a:pt x="172527" y="401926"/>
                </a:lnTo>
                <a:lnTo>
                  <a:pt x="195398" y="337201"/>
                </a:lnTo>
                <a:cubicBezTo>
                  <a:pt x="155255" y="281384"/>
                  <a:pt x="198340" y="278636"/>
                  <a:pt x="205932" y="278447"/>
                </a:cubicBezTo>
                <a:lnTo>
                  <a:pt x="206121" y="278447"/>
                </a:lnTo>
                <a:lnTo>
                  <a:pt x="206406" y="278447"/>
                </a:lnTo>
                <a:cubicBezTo>
                  <a:pt x="214093" y="278636"/>
                  <a:pt x="256988" y="281384"/>
                  <a:pt x="216940" y="337201"/>
                </a:cubicBezTo>
                <a:lnTo>
                  <a:pt x="239811" y="401926"/>
                </a:lnTo>
                <a:close/>
                <a:moveTo>
                  <a:pt x="406730" y="85850"/>
                </a:moveTo>
                <a:lnTo>
                  <a:pt x="412614" y="85850"/>
                </a:lnTo>
                <a:cubicBezTo>
                  <a:pt x="426185" y="85850"/>
                  <a:pt x="426185" y="85850"/>
                  <a:pt x="426185" y="99398"/>
                </a:cubicBezTo>
                <a:cubicBezTo>
                  <a:pt x="426280" y="108967"/>
                  <a:pt x="426280" y="108967"/>
                  <a:pt x="435770" y="110483"/>
                </a:cubicBezTo>
                <a:cubicBezTo>
                  <a:pt x="443172" y="111619"/>
                  <a:pt x="450100" y="113799"/>
                  <a:pt x="456838" y="116641"/>
                </a:cubicBezTo>
                <a:cubicBezTo>
                  <a:pt x="460444" y="118346"/>
                  <a:pt x="461867" y="120809"/>
                  <a:pt x="460728" y="124788"/>
                </a:cubicBezTo>
                <a:cubicBezTo>
                  <a:pt x="458925" y="130568"/>
                  <a:pt x="457407" y="136347"/>
                  <a:pt x="455509" y="142221"/>
                </a:cubicBezTo>
                <a:cubicBezTo>
                  <a:pt x="453801" y="147621"/>
                  <a:pt x="451998" y="148379"/>
                  <a:pt x="446778" y="145821"/>
                </a:cubicBezTo>
                <a:cubicBezTo>
                  <a:pt x="436339" y="140800"/>
                  <a:pt x="425141" y="138621"/>
                  <a:pt x="413563" y="139284"/>
                </a:cubicBezTo>
                <a:cubicBezTo>
                  <a:pt x="410526" y="139379"/>
                  <a:pt x="407489" y="139757"/>
                  <a:pt x="404642" y="141084"/>
                </a:cubicBezTo>
                <a:cubicBezTo>
                  <a:pt x="394583" y="145442"/>
                  <a:pt x="392875" y="156621"/>
                  <a:pt x="401511" y="163443"/>
                </a:cubicBezTo>
                <a:cubicBezTo>
                  <a:pt x="405781" y="166853"/>
                  <a:pt x="410716" y="169317"/>
                  <a:pt x="415936" y="171496"/>
                </a:cubicBezTo>
                <a:cubicBezTo>
                  <a:pt x="424761" y="175191"/>
                  <a:pt x="433777" y="178696"/>
                  <a:pt x="442223" y="183338"/>
                </a:cubicBezTo>
                <a:cubicBezTo>
                  <a:pt x="469175" y="198307"/>
                  <a:pt x="476387" y="232130"/>
                  <a:pt x="457407" y="255152"/>
                </a:cubicBezTo>
                <a:cubicBezTo>
                  <a:pt x="450574" y="263489"/>
                  <a:pt x="441654" y="268984"/>
                  <a:pt x="431214" y="271921"/>
                </a:cubicBezTo>
                <a:cubicBezTo>
                  <a:pt x="426659" y="273152"/>
                  <a:pt x="424666" y="275616"/>
                  <a:pt x="424951" y="280258"/>
                </a:cubicBezTo>
                <a:cubicBezTo>
                  <a:pt x="425141" y="284900"/>
                  <a:pt x="424951" y="289448"/>
                  <a:pt x="424951" y="294185"/>
                </a:cubicBezTo>
                <a:cubicBezTo>
                  <a:pt x="424951" y="298353"/>
                  <a:pt x="422768" y="300438"/>
                  <a:pt x="418688" y="300627"/>
                </a:cubicBezTo>
                <a:cubicBezTo>
                  <a:pt x="413658" y="300722"/>
                  <a:pt x="408628" y="300722"/>
                  <a:pt x="403693" y="300627"/>
                </a:cubicBezTo>
                <a:cubicBezTo>
                  <a:pt x="399328" y="300438"/>
                  <a:pt x="397240" y="298069"/>
                  <a:pt x="397240" y="293806"/>
                </a:cubicBezTo>
                <a:cubicBezTo>
                  <a:pt x="397050" y="290490"/>
                  <a:pt x="397050" y="287079"/>
                  <a:pt x="397050" y="283669"/>
                </a:cubicBezTo>
                <a:cubicBezTo>
                  <a:pt x="397050" y="276184"/>
                  <a:pt x="396861" y="275805"/>
                  <a:pt x="389648" y="274668"/>
                </a:cubicBezTo>
                <a:cubicBezTo>
                  <a:pt x="380348" y="273342"/>
                  <a:pt x="371427" y="271163"/>
                  <a:pt x="362886" y="267089"/>
                </a:cubicBezTo>
                <a:cubicBezTo>
                  <a:pt x="356243" y="263963"/>
                  <a:pt x="355579" y="262163"/>
                  <a:pt x="357192" y="255246"/>
                </a:cubicBezTo>
                <a:cubicBezTo>
                  <a:pt x="358616" y="250036"/>
                  <a:pt x="360039" y="244920"/>
                  <a:pt x="361653" y="239804"/>
                </a:cubicBezTo>
                <a:cubicBezTo>
                  <a:pt x="363551" y="233930"/>
                  <a:pt x="365164" y="233172"/>
                  <a:pt x="370668" y="236014"/>
                </a:cubicBezTo>
                <a:cubicBezTo>
                  <a:pt x="379968" y="240846"/>
                  <a:pt x="389838" y="243593"/>
                  <a:pt x="400277" y="244920"/>
                </a:cubicBezTo>
                <a:cubicBezTo>
                  <a:pt x="406920" y="245772"/>
                  <a:pt x="413563" y="245014"/>
                  <a:pt x="419732" y="242362"/>
                </a:cubicBezTo>
                <a:cubicBezTo>
                  <a:pt x="431214" y="237435"/>
                  <a:pt x="433018" y="224077"/>
                  <a:pt x="423243" y="215929"/>
                </a:cubicBezTo>
                <a:cubicBezTo>
                  <a:pt x="420016" y="213276"/>
                  <a:pt x="416220" y="211287"/>
                  <a:pt x="412234" y="209487"/>
                </a:cubicBezTo>
                <a:cubicBezTo>
                  <a:pt x="402175" y="205129"/>
                  <a:pt x="391641" y="201718"/>
                  <a:pt x="382056" y="196033"/>
                </a:cubicBezTo>
                <a:cubicBezTo>
                  <a:pt x="366587" y="186654"/>
                  <a:pt x="356718" y="173864"/>
                  <a:pt x="357857" y="155105"/>
                </a:cubicBezTo>
                <a:cubicBezTo>
                  <a:pt x="359280" y="133694"/>
                  <a:pt x="371238" y="120336"/>
                  <a:pt x="390882" y="113230"/>
                </a:cubicBezTo>
                <a:cubicBezTo>
                  <a:pt x="398948" y="110388"/>
                  <a:pt x="399138" y="110483"/>
                  <a:pt x="399138" y="102051"/>
                </a:cubicBezTo>
                <a:cubicBezTo>
                  <a:pt x="399138" y="99114"/>
                  <a:pt x="398948" y="96366"/>
                  <a:pt x="399138" y="93429"/>
                </a:cubicBezTo>
                <a:cubicBezTo>
                  <a:pt x="399233" y="87082"/>
                  <a:pt x="400372" y="85945"/>
                  <a:pt x="406730" y="85850"/>
                </a:cubicBezTo>
                <a:close/>
                <a:moveTo>
                  <a:pt x="205945" y="50"/>
                </a:moveTo>
                <a:cubicBezTo>
                  <a:pt x="214105" y="-329"/>
                  <a:pt x="298173" y="-1087"/>
                  <a:pt x="302823" y="99179"/>
                </a:cubicBezTo>
                <a:cubicBezTo>
                  <a:pt x="302823" y="99179"/>
                  <a:pt x="319238" y="249483"/>
                  <a:pt x="206514" y="250620"/>
                </a:cubicBezTo>
                <a:lnTo>
                  <a:pt x="205945" y="250620"/>
                </a:lnTo>
                <a:lnTo>
                  <a:pt x="205281" y="250620"/>
                </a:lnTo>
                <a:cubicBezTo>
                  <a:pt x="92652" y="249483"/>
                  <a:pt x="108972" y="99179"/>
                  <a:pt x="108972" y="99179"/>
                </a:cubicBezTo>
                <a:cubicBezTo>
                  <a:pt x="113527" y="-1087"/>
                  <a:pt x="197690" y="-329"/>
                  <a:pt x="20594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5">
            <a:extLst>
              <a:ext uri="{FF2B5EF4-FFF2-40B4-BE49-F238E27FC236}">
                <a16:creationId xmlns:a16="http://schemas.microsoft.com/office/drawing/2014/main" id="{DDD32E33-4048-E0AB-4A68-A6C0CD999DBA}"/>
              </a:ext>
            </a:extLst>
          </p:cNvPr>
          <p:cNvSpPr/>
          <p:nvPr/>
        </p:nvSpPr>
        <p:spPr>
          <a:xfrm>
            <a:off x="9286416" y="3610577"/>
            <a:ext cx="660400" cy="659395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88862 h 440259"/>
              <a:gd name="T27" fmla="*/ 88862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57" h="2757">
                <a:moveTo>
                  <a:pt x="1063" y="2589"/>
                </a:moveTo>
                <a:lnTo>
                  <a:pt x="0" y="2757"/>
                </a:lnTo>
                <a:lnTo>
                  <a:pt x="168" y="1694"/>
                </a:lnTo>
                <a:lnTo>
                  <a:pt x="1226" y="883"/>
                </a:lnTo>
                <a:lnTo>
                  <a:pt x="1503" y="1160"/>
                </a:lnTo>
                <a:lnTo>
                  <a:pt x="984" y="1679"/>
                </a:lnTo>
                <a:cubicBezTo>
                  <a:pt x="914" y="1646"/>
                  <a:pt x="827" y="1659"/>
                  <a:pt x="769" y="1717"/>
                </a:cubicBezTo>
                <a:cubicBezTo>
                  <a:pt x="694" y="1792"/>
                  <a:pt x="694" y="1913"/>
                  <a:pt x="769" y="1988"/>
                </a:cubicBezTo>
                <a:cubicBezTo>
                  <a:pt x="844" y="2063"/>
                  <a:pt x="965" y="2063"/>
                  <a:pt x="1040" y="1988"/>
                </a:cubicBezTo>
                <a:cubicBezTo>
                  <a:pt x="1098" y="1930"/>
                  <a:pt x="1111" y="1844"/>
                  <a:pt x="1079" y="1773"/>
                </a:cubicBezTo>
                <a:lnTo>
                  <a:pt x="1597" y="1254"/>
                </a:lnTo>
                <a:lnTo>
                  <a:pt x="1875" y="1531"/>
                </a:lnTo>
                <a:lnTo>
                  <a:pt x="1063" y="2589"/>
                </a:lnTo>
                <a:close/>
                <a:moveTo>
                  <a:pt x="1763" y="291"/>
                </a:moveTo>
                <a:lnTo>
                  <a:pt x="1695" y="223"/>
                </a:lnTo>
                <a:lnTo>
                  <a:pt x="1266" y="652"/>
                </a:lnTo>
                <a:lnTo>
                  <a:pt x="2105" y="1491"/>
                </a:lnTo>
                <a:lnTo>
                  <a:pt x="2534" y="1062"/>
                </a:lnTo>
                <a:lnTo>
                  <a:pt x="2466" y="994"/>
                </a:lnTo>
                <a:lnTo>
                  <a:pt x="2757" y="755"/>
                </a:lnTo>
                <a:lnTo>
                  <a:pt x="2002" y="0"/>
                </a:lnTo>
                <a:lnTo>
                  <a:pt x="1763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43C69FFC-C7A8-09A8-1B4B-DA7C63B0B136}"/>
              </a:ext>
            </a:extLst>
          </p:cNvPr>
          <p:cNvSpPr/>
          <p:nvPr/>
        </p:nvSpPr>
        <p:spPr>
          <a:xfrm>
            <a:off x="359103" y="1833630"/>
            <a:ext cx="98955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 Global Priority</a:t>
            </a:r>
            <a:r>
              <a:rPr lang="zh-CN" alt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：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national and international agendas.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 Industry Trend</a:t>
            </a:r>
            <a:r>
              <a:rPr lang="zh-CN" alt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：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Central to business now and in the future.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Future-Proof Your Career</a:t>
            </a:r>
            <a:r>
              <a:rPr lang="zh-CN" altLang="en-US" sz="2400" dirty="0">
                <a:solidFill>
                  <a:srgbClr val="000000"/>
                </a:solidFill>
                <a:latin typeface="Cambria" panose="02040503050406030204" pitchFamily="18" charset="0"/>
              </a:rPr>
              <a:t>：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Widens career and postgraduate options.</a:t>
            </a:r>
            <a:endParaRPr lang="zh-CN" altLang="en-US" sz="24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E2A410C-D4A9-FD16-9002-6DC0EEF16475}"/>
              </a:ext>
            </a:extLst>
          </p:cNvPr>
          <p:cNvSpPr/>
          <p:nvPr/>
        </p:nvSpPr>
        <p:spPr>
          <a:xfrm>
            <a:off x="1138544" y="1164080"/>
            <a:ext cx="31787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800" b="1" dirty="0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rPr>
              <a:t>Why This Matters:</a:t>
            </a:r>
            <a:endParaRPr lang="en-US" altLang="zh-CN" sz="2800" b="1" dirty="0">
              <a:solidFill>
                <a:srgbClr val="225989"/>
              </a:solidFill>
              <a:latin typeface="Cambria" panose="02040503050406030204" pitchFamily="18" charset="0"/>
              <a:ea typeface="Cambria" panose="02040503050406030204" pitchFamily="18" charset="0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5F043D9F-B3F5-EB2B-3ABC-30D6C92E9501}"/>
              </a:ext>
            </a:extLst>
          </p:cNvPr>
          <p:cNvSpPr txBox="1">
            <a:spLocks/>
          </p:cNvSpPr>
          <p:nvPr/>
        </p:nvSpPr>
        <p:spPr>
          <a:xfrm>
            <a:off x="356605" y="3909354"/>
            <a:ext cx="8691723" cy="242395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endParaRPr lang="en-MY" altLang="zh-CN" sz="24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6A19E530-AAB5-4BE8-63E2-123F4058644D}"/>
              </a:ext>
            </a:extLst>
          </p:cNvPr>
          <p:cNvSpPr/>
          <p:nvPr/>
        </p:nvSpPr>
        <p:spPr>
          <a:xfrm>
            <a:off x="390606" y="3806348"/>
            <a:ext cx="516649" cy="450756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B0FD8B-961C-BCE8-AE96-DCD3CD01E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829" y="3365550"/>
            <a:ext cx="2249171" cy="1126384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9E5CC1E0-B21B-FBF7-93BE-C48EBA6E3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8879" y="31790"/>
            <a:ext cx="3924069" cy="1990902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B448AE0A-2AC1-648F-2AD3-ADFB7CCC7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6816" y="5780369"/>
            <a:ext cx="2249171" cy="1105877"/>
          </a:xfrm>
          <a:prstGeom prst="rect">
            <a:avLst/>
          </a:prstGeom>
        </p:spPr>
      </p:pic>
      <p:grpSp>
        <p:nvGrpSpPr>
          <p:cNvPr id="9" name="Group 33">
            <a:extLst>
              <a:ext uri="{FF2B5EF4-FFF2-40B4-BE49-F238E27FC236}">
                <a16:creationId xmlns:a16="http://schemas.microsoft.com/office/drawing/2014/main" id="{0C0EE040-5775-036A-B2A4-72C61410B2DD}"/>
              </a:ext>
            </a:extLst>
          </p:cNvPr>
          <p:cNvGrpSpPr/>
          <p:nvPr/>
        </p:nvGrpSpPr>
        <p:grpSpPr>
          <a:xfrm>
            <a:off x="288904" y="1133705"/>
            <a:ext cx="556560" cy="556558"/>
            <a:chOff x="3432433" y="2138647"/>
            <a:chExt cx="1009214" cy="100921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4AFA475-6E43-5482-E91D-D449E2686465}"/>
                </a:ext>
              </a:extLst>
            </p:cNvPr>
            <p:cNvGrpSpPr/>
            <p:nvPr/>
          </p:nvGrpSpPr>
          <p:grpSpPr>
            <a:xfrm>
              <a:off x="3432433" y="2138647"/>
              <a:ext cx="1009214" cy="1009214"/>
              <a:chOff x="2062530" y="1949729"/>
              <a:chExt cx="2043684" cy="2043684"/>
            </a:xfrm>
          </p:grpSpPr>
          <p:sp>
            <p:nvSpPr>
              <p:cNvPr id="12" name="椭圆 11">
                <a:extLst>
                  <a:ext uri="{FF2B5EF4-FFF2-40B4-BE49-F238E27FC236}">
                    <a16:creationId xmlns:a16="http://schemas.microsoft.com/office/drawing/2014/main" id="{25C4AB1C-3ECD-3D10-A0A8-DFB316EAEAF9}"/>
                  </a:ext>
                </a:extLst>
              </p:cNvPr>
              <p:cNvSpPr/>
              <p:nvPr/>
            </p:nvSpPr>
            <p:spPr>
              <a:xfrm>
                <a:off x="2062530" y="1949729"/>
                <a:ext cx="2043684" cy="2043684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id="{1A824BD6-C084-F9E8-ED0E-207C5995EB39}"/>
                  </a:ext>
                </a:extLst>
              </p:cNvPr>
              <p:cNvSpPr/>
              <p:nvPr/>
            </p:nvSpPr>
            <p:spPr>
              <a:xfrm>
                <a:off x="2231655" y="2118854"/>
                <a:ext cx="1705434" cy="170543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Oval 35">
              <a:extLst>
                <a:ext uri="{FF2B5EF4-FFF2-40B4-BE49-F238E27FC236}">
                  <a16:creationId xmlns:a16="http://schemas.microsoft.com/office/drawing/2014/main" id="{D8A074BF-7382-AA4F-1E40-AC6A2B5CD099}"/>
                </a:ext>
              </a:extLst>
            </p:cNvPr>
            <p:cNvSpPr/>
            <p:nvPr/>
          </p:nvSpPr>
          <p:spPr>
            <a:xfrm>
              <a:off x="3727292" y="2430478"/>
              <a:ext cx="419495" cy="425552"/>
            </a:xfrm>
            <a:custGeom>
              <a:avLst/>
              <a:gdLst>
                <a:gd name="T0" fmla="*/ 375 w 500"/>
                <a:gd name="T1" fmla="*/ 188 h 508"/>
                <a:gd name="T2" fmla="*/ 188 w 500"/>
                <a:gd name="T3" fmla="*/ 0 h 508"/>
                <a:gd name="T4" fmla="*/ 0 w 500"/>
                <a:gd name="T5" fmla="*/ 188 h 508"/>
                <a:gd name="T6" fmla="*/ 188 w 500"/>
                <a:gd name="T7" fmla="*/ 375 h 508"/>
                <a:gd name="T8" fmla="*/ 375 w 500"/>
                <a:gd name="T9" fmla="*/ 188 h 508"/>
                <a:gd name="T10" fmla="*/ 188 w 500"/>
                <a:gd name="T11" fmla="*/ 328 h 508"/>
                <a:gd name="T12" fmla="*/ 47 w 500"/>
                <a:gd name="T13" fmla="*/ 188 h 508"/>
                <a:gd name="T14" fmla="*/ 188 w 500"/>
                <a:gd name="T15" fmla="*/ 47 h 508"/>
                <a:gd name="T16" fmla="*/ 328 w 500"/>
                <a:gd name="T17" fmla="*/ 188 h 508"/>
                <a:gd name="T18" fmla="*/ 188 w 500"/>
                <a:gd name="T19" fmla="*/ 328 h 508"/>
                <a:gd name="T20" fmla="*/ 500 w 500"/>
                <a:gd name="T21" fmla="*/ 466 h 508"/>
                <a:gd name="T22" fmla="*/ 458 w 500"/>
                <a:gd name="T23" fmla="*/ 508 h 508"/>
                <a:gd name="T24" fmla="*/ 314 w 500"/>
                <a:gd name="T25" fmla="*/ 364 h 508"/>
                <a:gd name="T26" fmla="*/ 356 w 500"/>
                <a:gd name="T27" fmla="*/ 322 h 508"/>
                <a:gd name="T28" fmla="*/ 500 w 500"/>
                <a:gd name="T29" fmla="*/ 466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0" h="508">
                  <a:moveTo>
                    <a:pt x="375" y="188"/>
                  </a:moveTo>
                  <a:cubicBezTo>
                    <a:pt x="375" y="84"/>
                    <a:pt x="291" y="0"/>
                    <a:pt x="188" y="0"/>
                  </a:cubicBezTo>
                  <a:cubicBezTo>
                    <a:pt x="84" y="0"/>
                    <a:pt x="0" y="84"/>
                    <a:pt x="0" y="188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8"/>
                  </a:cubicBezTo>
                  <a:close/>
                  <a:moveTo>
                    <a:pt x="188" y="328"/>
                  </a:moveTo>
                  <a:cubicBezTo>
                    <a:pt x="110" y="328"/>
                    <a:pt x="47" y="265"/>
                    <a:pt x="47" y="188"/>
                  </a:cubicBezTo>
                  <a:cubicBezTo>
                    <a:pt x="47" y="110"/>
                    <a:pt x="110" y="47"/>
                    <a:pt x="188" y="47"/>
                  </a:cubicBezTo>
                  <a:cubicBezTo>
                    <a:pt x="265" y="47"/>
                    <a:pt x="328" y="110"/>
                    <a:pt x="328" y="188"/>
                  </a:cubicBezTo>
                  <a:cubicBezTo>
                    <a:pt x="328" y="265"/>
                    <a:pt x="265" y="328"/>
                    <a:pt x="188" y="328"/>
                  </a:cubicBezTo>
                  <a:close/>
                  <a:moveTo>
                    <a:pt x="500" y="466"/>
                  </a:moveTo>
                  <a:lnTo>
                    <a:pt x="458" y="508"/>
                  </a:lnTo>
                  <a:lnTo>
                    <a:pt x="314" y="364"/>
                  </a:lnTo>
                  <a:lnTo>
                    <a:pt x="356" y="322"/>
                  </a:lnTo>
                  <a:lnTo>
                    <a:pt x="500" y="46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78CCCEE3-7F25-4D90-8D00-E31DC60578A6}"/>
              </a:ext>
            </a:extLst>
          </p:cNvPr>
          <p:cNvSpPr txBox="1"/>
          <p:nvPr/>
        </p:nvSpPr>
        <p:spPr>
          <a:xfrm>
            <a:off x="1138544" y="3733884"/>
            <a:ext cx="542013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3200" b="1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With a Minor in ESM, YOU WILL: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F776E3A-63E8-BC90-6BC3-861791B23231}"/>
              </a:ext>
            </a:extLst>
          </p:cNvPr>
          <p:cNvSpPr txBox="1"/>
          <p:nvPr/>
        </p:nvSpPr>
        <p:spPr>
          <a:xfrm>
            <a:off x="340541" y="4511628"/>
            <a:ext cx="11098401" cy="203044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zh-CN"/>
            </a:defPPr>
            <a:lvl1pPr marL="228600" indent="-228600" rtl="0">
              <a:spcBef>
                <a:spcPts val="1000"/>
              </a:spcBef>
              <a:buFont typeface="Wingdings" panose="05000000000000000000" pitchFamily="2" charset="2"/>
              <a:buChar char="Ø"/>
              <a:defRPr sz="240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marL="6858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+mn-lt"/>
                <a:ea typeface="+mn-ea"/>
              </a:defRPr>
            </a:lvl2pPr>
            <a:lvl3pPr marL="11430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+mn-lt"/>
                <a:ea typeface="+mn-ea"/>
              </a:defRPr>
            </a:lvl3pPr>
            <a:lvl4pPr marL="16002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4pPr>
            <a:lvl5pPr marL="20574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5pPr>
            <a:lvl6pPr marL="25146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6pPr>
            <a:lvl7pPr marL="29718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7pPr>
            <a:lvl8pPr marL="34290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8pPr>
            <a:lvl9pPr marL="3886200" indent="-228600" rtl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  <a:ea typeface="+mn-ea"/>
              </a:defRPr>
            </a:lvl9pPr>
          </a:lstStyle>
          <a:p>
            <a:r>
              <a:rPr lang="zh-CN" altLang="en-US" sz="2000" dirty="0"/>
              <a:t> </a:t>
            </a:r>
            <a:r>
              <a:rPr lang="en-US" altLang="zh-CN" b="1" dirty="0"/>
              <a:t>Acquire </a:t>
            </a:r>
            <a:r>
              <a:rPr lang="en-US" altLang="zh-CN" dirty="0"/>
              <a:t>a robust foundation in sustainable development practices</a:t>
            </a:r>
            <a:r>
              <a:rPr lang="zh-CN" altLang="en-US" dirty="0"/>
              <a:t>.</a:t>
            </a:r>
          </a:p>
          <a:p>
            <a:r>
              <a:rPr lang="zh-CN" altLang="en-US" dirty="0"/>
              <a:t> </a:t>
            </a:r>
            <a:r>
              <a:rPr lang="en-US" altLang="zh-CN" b="1" dirty="0"/>
              <a:t>Gain </a:t>
            </a:r>
            <a:r>
              <a:rPr lang="en-US" altLang="zh-CN" dirty="0"/>
              <a:t>the toolkit to implement sustainable strategies in any industry.</a:t>
            </a:r>
            <a:r>
              <a:rPr lang="zh-CN" altLang="en-US" dirty="0"/>
              <a:t> </a:t>
            </a:r>
            <a:endParaRPr lang="en-US" altLang="zh-CN" dirty="0"/>
          </a:p>
          <a:p>
            <a:r>
              <a:rPr lang="en-US" altLang="zh-CN" b="1" dirty="0"/>
              <a:t> Develop </a:t>
            </a:r>
            <a:r>
              <a:rPr lang="en-US" altLang="zh-CN" dirty="0"/>
              <a:t>a holistic, interdisciplinary mindset for managing complex environmental issues.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3841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F597B-9B32-9514-4BEC-4D8027662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4B1E77CB-4AE6-8742-6177-8D3A392665D6}"/>
              </a:ext>
            </a:extLst>
          </p:cNvPr>
          <p:cNvSpPr/>
          <p:nvPr/>
        </p:nvSpPr>
        <p:spPr>
          <a:xfrm rot="16200000" flipV="1">
            <a:off x="2368654" y="-1842108"/>
            <a:ext cx="600514" cy="4549922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FF16F9CA-E03E-2076-1DD5-2F26F112C9F5}"/>
              </a:ext>
            </a:extLst>
          </p:cNvPr>
          <p:cNvSpPr/>
          <p:nvPr/>
        </p:nvSpPr>
        <p:spPr>
          <a:xfrm rot="16200000" flipV="1">
            <a:off x="185897" y="-428"/>
            <a:ext cx="568330" cy="882724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A72A9-3A7D-9FA3-028F-CA2D52AB96C2}"/>
              </a:ext>
            </a:extLst>
          </p:cNvPr>
          <p:cNvSpPr txBox="1"/>
          <p:nvPr/>
        </p:nvSpPr>
        <p:spPr>
          <a:xfrm>
            <a:off x="1280059" y="159003"/>
            <a:ext cx="3159757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3200" b="1" i="1" spc="300" dirty="0"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Minor in NGH</a:t>
            </a:r>
          </a:p>
        </p:txBody>
      </p:sp>
      <p:sp>
        <p:nvSpPr>
          <p:cNvPr id="27" name="Oval 24">
            <a:extLst>
              <a:ext uri="{FF2B5EF4-FFF2-40B4-BE49-F238E27FC236}">
                <a16:creationId xmlns:a16="http://schemas.microsoft.com/office/drawing/2014/main" id="{8D44CD31-DBD8-2735-425D-1F5700637750}"/>
              </a:ext>
            </a:extLst>
          </p:cNvPr>
          <p:cNvSpPr/>
          <p:nvPr/>
        </p:nvSpPr>
        <p:spPr>
          <a:xfrm>
            <a:off x="7237178" y="3610075"/>
            <a:ext cx="608908" cy="660400"/>
          </a:xfrm>
          <a:custGeom>
            <a:avLst/>
            <a:gdLst>
              <a:gd name="connsiteX0" fmla="*/ 546381 w 557893"/>
              <a:gd name="connsiteY0" fmla="*/ 346236 h 605070"/>
              <a:gd name="connsiteX1" fmla="*/ 547615 w 557893"/>
              <a:gd name="connsiteY1" fmla="*/ 346236 h 605070"/>
              <a:gd name="connsiteX2" fmla="*/ 557863 w 557893"/>
              <a:gd name="connsiteY2" fmla="*/ 357510 h 605070"/>
              <a:gd name="connsiteX3" fmla="*/ 554352 w 557893"/>
              <a:gd name="connsiteY3" fmla="*/ 433777 h 605070"/>
              <a:gd name="connsiteX4" fmla="*/ 548374 w 557893"/>
              <a:gd name="connsiteY4" fmla="*/ 445146 h 605070"/>
              <a:gd name="connsiteX5" fmla="*/ 544484 w 557893"/>
              <a:gd name="connsiteY5" fmla="*/ 446283 h 605070"/>
              <a:gd name="connsiteX6" fmla="*/ 536987 w 557893"/>
              <a:gd name="connsiteY6" fmla="*/ 441736 h 605070"/>
              <a:gd name="connsiteX7" fmla="*/ 513359 w 557893"/>
              <a:gd name="connsiteY7" fmla="*/ 418334 h 605070"/>
              <a:gd name="connsiteX8" fmla="*/ 504629 w 557893"/>
              <a:gd name="connsiteY8" fmla="*/ 427051 h 605070"/>
              <a:gd name="connsiteX9" fmla="*/ 432320 w 557893"/>
              <a:gd name="connsiteY9" fmla="*/ 499244 h 605070"/>
              <a:gd name="connsiteX10" fmla="*/ 425868 w 557893"/>
              <a:gd name="connsiteY10" fmla="*/ 505686 h 605070"/>
              <a:gd name="connsiteX11" fmla="*/ 410115 w 557893"/>
              <a:gd name="connsiteY11" fmla="*/ 521413 h 605070"/>
              <a:gd name="connsiteX12" fmla="*/ 335720 w 557893"/>
              <a:gd name="connsiteY12" fmla="*/ 595691 h 605070"/>
              <a:gd name="connsiteX13" fmla="*/ 331354 w 557893"/>
              <a:gd name="connsiteY13" fmla="*/ 600049 h 605070"/>
              <a:gd name="connsiteX14" fmla="*/ 319208 w 557893"/>
              <a:gd name="connsiteY14" fmla="*/ 605070 h 605070"/>
              <a:gd name="connsiteX15" fmla="*/ 307062 w 557893"/>
              <a:gd name="connsiteY15" fmla="*/ 600049 h 605070"/>
              <a:gd name="connsiteX16" fmla="*/ 302792 w 557893"/>
              <a:gd name="connsiteY16" fmla="*/ 595691 h 605070"/>
              <a:gd name="connsiteX17" fmla="*/ 286945 w 557893"/>
              <a:gd name="connsiteY17" fmla="*/ 579963 h 605070"/>
              <a:gd name="connsiteX18" fmla="*/ 212549 w 557893"/>
              <a:gd name="connsiteY18" fmla="*/ 505686 h 605070"/>
              <a:gd name="connsiteX19" fmla="*/ 208943 w 557893"/>
              <a:gd name="connsiteY19" fmla="*/ 501991 h 605070"/>
              <a:gd name="connsiteX20" fmla="*/ 130846 w 557893"/>
              <a:gd name="connsiteY20" fmla="*/ 579963 h 605070"/>
              <a:gd name="connsiteX21" fmla="*/ 118700 w 557893"/>
              <a:gd name="connsiteY21" fmla="*/ 584985 h 605070"/>
              <a:gd name="connsiteX22" fmla="*/ 106554 w 557893"/>
              <a:gd name="connsiteY22" fmla="*/ 579963 h 605070"/>
              <a:gd name="connsiteX23" fmla="*/ 102283 w 557893"/>
              <a:gd name="connsiteY23" fmla="*/ 575605 h 605070"/>
              <a:gd name="connsiteX24" fmla="*/ 102283 w 557893"/>
              <a:gd name="connsiteY24" fmla="*/ 551257 h 605070"/>
              <a:gd name="connsiteX25" fmla="*/ 192431 w 557893"/>
              <a:gd name="connsiteY25" fmla="*/ 461158 h 605070"/>
              <a:gd name="connsiteX26" fmla="*/ 196797 w 557893"/>
              <a:gd name="connsiteY26" fmla="*/ 456894 h 605070"/>
              <a:gd name="connsiteX27" fmla="*/ 208943 w 557893"/>
              <a:gd name="connsiteY27" fmla="*/ 451873 h 605070"/>
              <a:gd name="connsiteX28" fmla="*/ 221089 w 557893"/>
              <a:gd name="connsiteY28" fmla="*/ 456894 h 605070"/>
              <a:gd name="connsiteX29" fmla="*/ 225359 w 557893"/>
              <a:gd name="connsiteY29" fmla="*/ 461158 h 605070"/>
              <a:gd name="connsiteX30" fmla="*/ 241206 w 557893"/>
              <a:gd name="connsiteY30" fmla="*/ 476979 h 605070"/>
              <a:gd name="connsiteX31" fmla="*/ 315602 w 557893"/>
              <a:gd name="connsiteY31" fmla="*/ 551257 h 605070"/>
              <a:gd name="connsiteX32" fmla="*/ 319208 w 557893"/>
              <a:gd name="connsiteY32" fmla="*/ 554952 h 605070"/>
              <a:gd name="connsiteX33" fmla="*/ 381458 w 557893"/>
              <a:gd name="connsiteY33" fmla="*/ 492801 h 605070"/>
              <a:gd name="connsiteX34" fmla="*/ 397305 w 557893"/>
              <a:gd name="connsiteY34" fmla="*/ 476979 h 605070"/>
              <a:gd name="connsiteX35" fmla="*/ 403758 w 557893"/>
              <a:gd name="connsiteY35" fmla="*/ 470537 h 605070"/>
              <a:gd name="connsiteX36" fmla="*/ 476161 w 557893"/>
              <a:gd name="connsiteY36" fmla="*/ 398439 h 605070"/>
              <a:gd name="connsiteX37" fmla="*/ 484986 w 557893"/>
              <a:gd name="connsiteY37" fmla="*/ 389533 h 605070"/>
              <a:gd name="connsiteX38" fmla="*/ 460788 w 557893"/>
              <a:gd name="connsiteY38" fmla="*/ 365563 h 605070"/>
              <a:gd name="connsiteX39" fmla="*/ 457752 w 557893"/>
              <a:gd name="connsiteY39" fmla="*/ 355236 h 605070"/>
              <a:gd name="connsiteX40" fmla="*/ 468000 w 557893"/>
              <a:gd name="connsiteY40" fmla="*/ 349931 h 605070"/>
              <a:gd name="connsiteX41" fmla="*/ 546381 w 557893"/>
              <a:gd name="connsiteY41" fmla="*/ 346236 h 605070"/>
              <a:gd name="connsiteX42" fmla="*/ 278625 w 557893"/>
              <a:gd name="connsiteY42" fmla="*/ 278352 h 605070"/>
              <a:gd name="connsiteX43" fmla="*/ 371816 w 557893"/>
              <a:gd name="connsiteY43" fmla="*/ 329810 h 605070"/>
              <a:gd name="connsiteX44" fmla="*/ 412053 w 557893"/>
              <a:gd name="connsiteY44" fmla="*/ 405338 h 605070"/>
              <a:gd name="connsiteX45" fmla="*/ 412148 w 557893"/>
              <a:gd name="connsiteY45" fmla="*/ 405717 h 605070"/>
              <a:gd name="connsiteX46" fmla="*/ 412148 w 557893"/>
              <a:gd name="connsiteY46" fmla="*/ 408086 h 605070"/>
              <a:gd name="connsiteX47" fmla="*/ 412243 w 557893"/>
              <a:gd name="connsiteY47" fmla="*/ 412919 h 605070"/>
              <a:gd name="connsiteX48" fmla="*/ 379123 w 557893"/>
              <a:gd name="connsiteY48" fmla="*/ 445992 h 605070"/>
              <a:gd name="connsiteX49" fmla="*/ 372670 w 557893"/>
              <a:gd name="connsiteY49" fmla="*/ 452436 h 605070"/>
              <a:gd name="connsiteX50" fmla="*/ 356822 w 557893"/>
              <a:gd name="connsiteY50" fmla="*/ 468262 h 605070"/>
              <a:gd name="connsiteX51" fmla="*/ 319147 w 557893"/>
              <a:gd name="connsiteY51" fmla="*/ 505884 h 605070"/>
              <a:gd name="connsiteX52" fmla="*/ 265623 w 557893"/>
              <a:gd name="connsiteY52" fmla="*/ 452436 h 605070"/>
              <a:gd name="connsiteX53" fmla="*/ 249775 w 557893"/>
              <a:gd name="connsiteY53" fmla="*/ 436705 h 605070"/>
              <a:gd name="connsiteX54" fmla="*/ 245505 w 557893"/>
              <a:gd name="connsiteY54" fmla="*/ 432346 h 605070"/>
              <a:gd name="connsiteX55" fmla="*/ 208779 w 557893"/>
              <a:gd name="connsiteY55" fmla="*/ 417184 h 605070"/>
              <a:gd name="connsiteX56" fmla="*/ 172148 w 557893"/>
              <a:gd name="connsiteY56" fmla="*/ 432346 h 605070"/>
              <a:gd name="connsiteX57" fmla="*/ 167782 w 557893"/>
              <a:gd name="connsiteY57" fmla="*/ 436705 h 605070"/>
              <a:gd name="connsiteX58" fmla="*/ 89490 w 557893"/>
              <a:gd name="connsiteY58" fmla="*/ 514887 h 605070"/>
              <a:gd name="connsiteX59" fmla="*/ 190 w 557893"/>
              <a:gd name="connsiteY59" fmla="*/ 514792 h 605070"/>
              <a:gd name="connsiteX60" fmla="*/ 0 w 557893"/>
              <a:gd name="connsiteY60" fmla="*/ 405433 h 605070"/>
              <a:gd name="connsiteX61" fmla="*/ 40237 w 557893"/>
              <a:gd name="connsiteY61" fmla="*/ 329904 h 605070"/>
              <a:gd name="connsiteX62" fmla="*/ 133429 w 557893"/>
              <a:gd name="connsiteY62" fmla="*/ 278447 h 605070"/>
              <a:gd name="connsiteX63" fmla="*/ 172527 w 557893"/>
              <a:gd name="connsiteY63" fmla="*/ 401926 h 605070"/>
              <a:gd name="connsiteX64" fmla="*/ 195398 w 557893"/>
              <a:gd name="connsiteY64" fmla="*/ 337201 h 605070"/>
              <a:gd name="connsiteX65" fmla="*/ 205932 w 557893"/>
              <a:gd name="connsiteY65" fmla="*/ 278447 h 605070"/>
              <a:gd name="connsiteX66" fmla="*/ 206121 w 557893"/>
              <a:gd name="connsiteY66" fmla="*/ 278447 h 605070"/>
              <a:gd name="connsiteX67" fmla="*/ 206406 w 557893"/>
              <a:gd name="connsiteY67" fmla="*/ 278447 h 605070"/>
              <a:gd name="connsiteX68" fmla="*/ 216940 w 557893"/>
              <a:gd name="connsiteY68" fmla="*/ 337201 h 605070"/>
              <a:gd name="connsiteX69" fmla="*/ 239811 w 557893"/>
              <a:gd name="connsiteY69" fmla="*/ 401926 h 605070"/>
              <a:gd name="connsiteX70" fmla="*/ 406730 w 557893"/>
              <a:gd name="connsiteY70" fmla="*/ 85850 h 605070"/>
              <a:gd name="connsiteX71" fmla="*/ 412614 w 557893"/>
              <a:gd name="connsiteY71" fmla="*/ 85850 h 605070"/>
              <a:gd name="connsiteX72" fmla="*/ 426185 w 557893"/>
              <a:gd name="connsiteY72" fmla="*/ 99398 h 605070"/>
              <a:gd name="connsiteX73" fmla="*/ 435770 w 557893"/>
              <a:gd name="connsiteY73" fmla="*/ 110483 h 605070"/>
              <a:gd name="connsiteX74" fmla="*/ 456838 w 557893"/>
              <a:gd name="connsiteY74" fmla="*/ 116641 h 605070"/>
              <a:gd name="connsiteX75" fmla="*/ 460728 w 557893"/>
              <a:gd name="connsiteY75" fmla="*/ 124788 h 605070"/>
              <a:gd name="connsiteX76" fmla="*/ 455509 w 557893"/>
              <a:gd name="connsiteY76" fmla="*/ 142221 h 605070"/>
              <a:gd name="connsiteX77" fmla="*/ 446778 w 557893"/>
              <a:gd name="connsiteY77" fmla="*/ 145821 h 605070"/>
              <a:gd name="connsiteX78" fmla="*/ 413563 w 557893"/>
              <a:gd name="connsiteY78" fmla="*/ 139284 h 605070"/>
              <a:gd name="connsiteX79" fmla="*/ 404642 w 557893"/>
              <a:gd name="connsiteY79" fmla="*/ 141084 h 605070"/>
              <a:gd name="connsiteX80" fmla="*/ 401511 w 557893"/>
              <a:gd name="connsiteY80" fmla="*/ 163443 h 605070"/>
              <a:gd name="connsiteX81" fmla="*/ 415936 w 557893"/>
              <a:gd name="connsiteY81" fmla="*/ 171496 h 605070"/>
              <a:gd name="connsiteX82" fmla="*/ 442223 w 557893"/>
              <a:gd name="connsiteY82" fmla="*/ 183338 h 605070"/>
              <a:gd name="connsiteX83" fmla="*/ 457407 w 557893"/>
              <a:gd name="connsiteY83" fmla="*/ 255152 h 605070"/>
              <a:gd name="connsiteX84" fmla="*/ 431214 w 557893"/>
              <a:gd name="connsiteY84" fmla="*/ 271921 h 605070"/>
              <a:gd name="connsiteX85" fmla="*/ 424951 w 557893"/>
              <a:gd name="connsiteY85" fmla="*/ 280258 h 605070"/>
              <a:gd name="connsiteX86" fmla="*/ 424951 w 557893"/>
              <a:gd name="connsiteY86" fmla="*/ 294185 h 605070"/>
              <a:gd name="connsiteX87" fmla="*/ 418688 w 557893"/>
              <a:gd name="connsiteY87" fmla="*/ 300627 h 605070"/>
              <a:gd name="connsiteX88" fmla="*/ 403693 w 557893"/>
              <a:gd name="connsiteY88" fmla="*/ 300627 h 605070"/>
              <a:gd name="connsiteX89" fmla="*/ 397240 w 557893"/>
              <a:gd name="connsiteY89" fmla="*/ 293806 h 605070"/>
              <a:gd name="connsiteX90" fmla="*/ 397050 w 557893"/>
              <a:gd name="connsiteY90" fmla="*/ 283669 h 605070"/>
              <a:gd name="connsiteX91" fmla="*/ 389648 w 557893"/>
              <a:gd name="connsiteY91" fmla="*/ 274668 h 605070"/>
              <a:gd name="connsiteX92" fmla="*/ 362886 w 557893"/>
              <a:gd name="connsiteY92" fmla="*/ 267089 h 605070"/>
              <a:gd name="connsiteX93" fmla="*/ 357192 w 557893"/>
              <a:gd name="connsiteY93" fmla="*/ 255246 h 605070"/>
              <a:gd name="connsiteX94" fmla="*/ 361653 w 557893"/>
              <a:gd name="connsiteY94" fmla="*/ 239804 h 605070"/>
              <a:gd name="connsiteX95" fmla="*/ 370668 w 557893"/>
              <a:gd name="connsiteY95" fmla="*/ 236014 h 605070"/>
              <a:gd name="connsiteX96" fmla="*/ 400277 w 557893"/>
              <a:gd name="connsiteY96" fmla="*/ 244920 h 605070"/>
              <a:gd name="connsiteX97" fmla="*/ 419732 w 557893"/>
              <a:gd name="connsiteY97" fmla="*/ 242362 h 605070"/>
              <a:gd name="connsiteX98" fmla="*/ 423243 w 557893"/>
              <a:gd name="connsiteY98" fmla="*/ 215929 h 605070"/>
              <a:gd name="connsiteX99" fmla="*/ 412234 w 557893"/>
              <a:gd name="connsiteY99" fmla="*/ 209487 h 605070"/>
              <a:gd name="connsiteX100" fmla="*/ 382056 w 557893"/>
              <a:gd name="connsiteY100" fmla="*/ 196033 h 605070"/>
              <a:gd name="connsiteX101" fmla="*/ 357857 w 557893"/>
              <a:gd name="connsiteY101" fmla="*/ 155105 h 605070"/>
              <a:gd name="connsiteX102" fmla="*/ 390882 w 557893"/>
              <a:gd name="connsiteY102" fmla="*/ 113230 h 605070"/>
              <a:gd name="connsiteX103" fmla="*/ 399138 w 557893"/>
              <a:gd name="connsiteY103" fmla="*/ 102051 h 605070"/>
              <a:gd name="connsiteX104" fmla="*/ 399138 w 557893"/>
              <a:gd name="connsiteY104" fmla="*/ 93429 h 605070"/>
              <a:gd name="connsiteX105" fmla="*/ 406730 w 557893"/>
              <a:gd name="connsiteY105" fmla="*/ 85850 h 605070"/>
              <a:gd name="connsiteX106" fmla="*/ 205945 w 557893"/>
              <a:gd name="connsiteY106" fmla="*/ 50 h 605070"/>
              <a:gd name="connsiteX107" fmla="*/ 302823 w 557893"/>
              <a:gd name="connsiteY107" fmla="*/ 99179 h 605070"/>
              <a:gd name="connsiteX108" fmla="*/ 206514 w 557893"/>
              <a:gd name="connsiteY108" fmla="*/ 250620 h 605070"/>
              <a:gd name="connsiteX109" fmla="*/ 205945 w 557893"/>
              <a:gd name="connsiteY109" fmla="*/ 250620 h 605070"/>
              <a:gd name="connsiteX110" fmla="*/ 205281 w 557893"/>
              <a:gd name="connsiteY110" fmla="*/ 250620 h 605070"/>
              <a:gd name="connsiteX111" fmla="*/ 108972 w 557893"/>
              <a:gd name="connsiteY111" fmla="*/ 99179 h 605070"/>
              <a:gd name="connsiteX112" fmla="*/ 205945 w 557893"/>
              <a:gd name="connsiteY112" fmla="*/ 50 h 605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57893" h="605070">
                <a:moveTo>
                  <a:pt x="546381" y="346236"/>
                </a:moveTo>
                <a:lnTo>
                  <a:pt x="547615" y="346236"/>
                </a:lnTo>
                <a:cubicBezTo>
                  <a:pt x="555112" y="346236"/>
                  <a:pt x="558243" y="349647"/>
                  <a:pt x="557863" y="357510"/>
                </a:cubicBezTo>
                <a:cubicBezTo>
                  <a:pt x="556725" y="382901"/>
                  <a:pt x="555491" y="408386"/>
                  <a:pt x="554352" y="433777"/>
                </a:cubicBezTo>
                <a:cubicBezTo>
                  <a:pt x="554068" y="438420"/>
                  <a:pt x="553024" y="442588"/>
                  <a:pt x="548374" y="445146"/>
                </a:cubicBezTo>
                <a:cubicBezTo>
                  <a:pt x="546856" y="445904"/>
                  <a:pt x="545622" y="446283"/>
                  <a:pt x="544484" y="446283"/>
                </a:cubicBezTo>
                <a:cubicBezTo>
                  <a:pt x="541257" y="446283"/>
                  <a:pt x="539170" y="443915"/>
                  <a:pt x="536987" y="441736"/>
                </a:cubicBezTo>
                <a:lnTo>
                  <a:pt x="513359" y="418334"/>
                </a:lnTo>
                <a:lnTo>
                  <a:pt x="504629" y="427051"/>
                </a:lnTo>
                <a:lnTo>
                  <a:pt x="432320" y="499244"/>
                </a:lnTo>
                <a:lnTo>
                  <a:pt x="425868" y="505686"/>
                </a:lnTo>
                <a:lnTo>
                  <a:pt x="410115" y="521413"/>
                </a:lnTo>
                <a:lnTo>
                  <a:pt x="335720" y="595691"/>
                </a:lnTo>
                <a:lnTo>
                  <a:pt x="331354" y="600049"/>
                </a:lnTo>
                <a:cubicBezTo>
                  <a:pt x="328128" y="603459"/>
                  <a:pt x="323668" y="605070"/>
                  <a:pt x="319208" y="605070"/>
                </a:cubicBezTo>
                <a:cubicBezTo>
                  <a:pt x="314843" y="605070"/>
                  <a:pt x="310478" y="603459"/>
                  <a:pt x="307062" y="600049"/>
                </a:cubicBezTo>
                <a:lnTo>
                  <a:pt x="302792" y="595691"/>
                </a:lnTo>
                <a:lnTo>
                  <a:pt x="286945" y="579963"/>
                </a:lnTo>
                <a:lnTo>
                  <a:pt x="212549" y="505686"/>
                </a:lnTo>
                <a:lnTo>
                  <a:pt x="208943" y="501991"/>
                </a:lnTo>
                <a:lnTo>
                  <a:pt x="130846" y="579963"/>
                </a:lnTo>
                <a:cubicBezTo>
                  <a:pt x="127525" y="583374"/>
                  <a:pt x="123160" y="584985"/>
                  <a:pt x="118700" y="584985"/>
                </a:cubicBezTo>
                <a:cubicBezTo>
                  <a:pt x="114240" y="584985"/>
                  <a:pt x="109970" y="583374"/>
                  <a:pt x="106554" y="579963"/>
                </a:cubicBezTo>
                <a:lnTo>
                  <a:pt x="102283" y="575605"/>
                </a:lnTo>
                <a:cubicBezTo>
                  <a:pt x="95546" y="568973"/>
                  <a:pt x="95546" y="557983"/>
                  <a:pt x="102283" y="551257"/>
                </a:cubicBezTo>
                <a:lnTo>
                  <a:pt x="192431" y="461158"/>
                </a:lnTo>
                <a:lnTo>
                  <a:pt x="196797" y="456894"/>
                </a:lnTo>
                <a:cubicBezTo>
                  <a:pt x="200023" y="453483"/>
                  <a:pt x="204483" y="451873"/>
                  <a:pt x="208943" y="451873"/>
                </a:cubicBezTo>
                <a:cubicBezTo>
                  <a:pt x="213308" y="451873"/>
                  <a:pt x="217673" y="453483"/>
                  <a:pt x="221089" y="456894"/>
                </a:cubicBezTo>
                <a:lnTo>
                  <a:pt x="225359" y="461158"/>
                </a:lnTo>
                <a:lnTo>
                  <a:pt x="241206" y="476979"/>
                </a:lnTo>
                <a:lnTo>
                  <a:pt x="315602" y="551257"/>
                </a:lnTo>
                <a:lnTo>
                  <a:pt x="319208" y="554952"/>
                </a:lnTo>
                <a:lnTo>
                  <a:pt x="381458" y="492801"/>
                </a:lnTo>
                <a:lnTo>
                  <a:pt x="397305" y="476979"/>
                </a:lnTo>
                <a:lnTo>
                  <a:pt x="403758" y="470537"/>
                </a:lnTo>
                <a:lnTo>
                  <a:pt x="476161" y="398439"/>
                </a:lnTo>
                <a:lnTo>
                  <a:pt x="484986" y="389533"/>
                </a:lnTo>
                <a:cubicBezTo>
                  <a:pt x="476730" y="381764"/>
                  <a:pt x="468759" y="373616"/>
                  <a:pt x="460788" y="365563"/>
                </a:cubicBezTo>
                <a:cubicBezTo>
                  <a:pt x="458036" y="362816"/>
                  <a:pt x="455474" y="359974"/>
                  <a:pt x="457752" y="355236"/>
                </a:cubicBezTo>
                <a:cubicBezTo>
                  <a:pt x="459934" y="350310"/>
                  <a:pt x="464015" y="350120"/>
                  <a:pt x="468000" y="349931"/>
                </a:cubicBezTo>
                <a:cubicBezTo>
                  <a:pt x="494095" y="348605"/>
                  <a:pt x="520286" y="347468"/>
                  <a:pt x="546381" y="346236"/>
                </a:cubicBezTo>
                <a:close/>
                <a:moveTo>
                  <a:pt x="278625" y="278352"/>
                </a:moveTo>
                <a:cubicBezTo>
                  <a:pt x="278625" y="278352"/>
                  <a:pt x="327877" y="302233"/>
                  <a:pt x="371816" y="329810"/>
                </a:cubicBezTo>
                <a:cubicBezTo>
                  <a:pt x="404936" y="350469"/>
                  <a:pt x="411104" y="373023"/>
                  <a:pt x="412053" y="405338"/>
                </a:cubicBezTo>
                <a:cubicBezTo>
                  <a:pt x="412148" y="405433"/>
                  <a:pt x="412148" y="405622"/>
                  <a:pt x="412148" y="405717"/>
                </a:cubicBezTo>
                <a:lnTo>
                  <a:pt x="412148" y="408086"/>
                </a:lnTo>
                <a:cubicBezTo>
                  <a:pt x="412243" y="409602"/>
                  <a:pt x="412243" y="411308"/>
                  <a:pt x="412243" y="412919"/>
                </a:cubicBezTo>
                <a:lnTo>
                  <a:pt x="379123" y="445992"/>
                </a:lnTo>
                <a:lnTo>
                  <a:pt x="372670" y="452436"/>
                </a:lnTo>
                <a:lnTo>
                  <a:pt x="356822" y="468262"/>
                </a:lnTo>
                <a:lnTo>
                  <a:pt x="319147" y="505884"/>
                </a:lnTo>
                <a:lnTo>
                  <a:pt x="265623" y="452436"/>
                </a:lnTo>
                <a:lnTo>
                  <a:pt x="249775" y="436705"/>
                </a:lnTo>
                <a:lnTo>
                  <a:pt x="245505" y="432346"/>
                </a:lnTo>
                <a:cubicBezTo>
                  <a:pt x="235730" y="422680"/>
                  <a:pt x="222729" y="417184"/>
                  <a:pt x="208779" y="417184"/>
                </a:cubicBezTo>
                <a:cubicBezTo>
                  <a:pt x="194923" y="417184"/>
                  <a:pt x="181827" y="422680"/>
                  <a:pt x="172148" y="432346"/>
                </a:cubicBezTo>
                <a:lnTo>
                  <a:pt x="167782" y="436705"/>
                </a:lnTo>
                <a:lnTo>
                  <a:pt x="89490" y="514887"/>
                </a:lnTo>
                <a:lnTo>
                  <a:pt x="190" y="514792"/>
                </a:lnTo>
                <a:lnTo>
                  <a:pt x="0" y="405433"/>
                </a:lnTo>
                <a:cubicBezTo>
                  <a:pt x="949" y="373118"/>
                  <a:pt x="7117" y="350753"/>
                  <a:pt x="40237" y="329904"/>
                </a:cubicBezTo>
                <a:cubicBezTo>
                  <a:pt x="84271" y="302233"/>
                  <a:pt x="133429" y="278447"/>
                  <a:pt x="133429" y="278447"/>
                </a:cubicBezTo>
                <a:lnTo>
                  <a:pt x="172527" y="401926"/>
                </a:lnTo>
                <a:lnTo>
                  <a:pt x="195398" y="337201"/>
                </a:lnTo>
                <a:cubicBezTo>
                  <a:pt x="155255" y="281384"/>
                  <a:pt x="198340" y="278636"/>
                  <a:pt x="205932" y="278447"/>
                </a:cubicBezTo>
                <a:lnTo>
                  <a:pt x="206121" y="278447"/>
                </a:lnTo>
                <a:lnTo>
                  <a:pt x="206406" y="278447"/>
                </a:lnTo>
                <a:cubicBezTo>
                  <a:pt x="214093" y="278636"/>
                  <a:pt x="256988" y="281384"/>
                  <a:pt x="216940" y="337201"/>
                </a:cubicBezTo>
                <a:lnTo>
                  <a:pt x="239811" y="401926"/>
                </a:lnTo>
                <a:close/>
                <a:moveTo>
                  <a:pt x="406730" y="85850"/>
                </a:moveTo>
                <a:lnTo>
                  <a:pt x="412614" y="85850"/>
                </a:lnTo>
                <a:cubicBezTo>
                  <a:pt x="426185" y="85850"/>
                  <a:pt x="426185" y="85850"/>
                  <a:pt x="426185" y="99398"/>
                </a:cubicBezTo>
                <a:cubicBezTo>
                  <a:pt x="426280" y="108967"/>
                  <a:pt x="426280" y="108967"/>
                  <a:pt x="435770" y="110483"/>
                </a:cubicBezTo>
                <a:cubicBezTo>
                  <a:pt x="443172" y="111619"/>
                  <a:pt x="450100" y="113799"/>
                  <a:pt x="456838" y="116641"/>
                </a:cubicBezTo>
                <a:cubicBezTo>
                  <a:pt x="460444" y="118346"/>
                  <a:pt x="461867" y="120809"/>
                  <a:pt x="460728" y="124788"/>
                </a:cubicBezTo>
                <a:cubicBezTo>
                  <a:pt x="458925" y="130568"/>
                  <a:pt x="457407" y="136347"/>
                  <a:pt x="455509" y="142221"/>
                </a:cubicBezTo>
                <a:cubicBezTo>
                  <a:pt x="453801" y="147621"/>
                  <a:pt x="451998" y="148379"/>
                  <a:pt x="446778" y="145821"/>
                </a:cubicBezTo>
                <a:cubicBezTo>
                  <a:pt x="436339" y="140800"/>
                  <a:pt x="425141" y="138621"/>
                  <a:pt x="413563" y="139284"/>
                </a:cubicBezTo>
                <a:cubicBezTo>
                  <a:pt x="410526" y="139379"/>
                  <a:pt x="407489" y="139757"/>
                  <a:pt x="404642" y="141084"/>
                </a:cubicBezTo>
                <a:cubicBezTo>
                  <a:pt x="394583" y="145442"/>
                  <a:pt x="392875" y="156621"/>
                  <a:pt x="401511" y="163443"/>
                </a:cubicBezTo>
                <a:cubicBezTo>
                  <a:pt x="405781" y="166853"/>
                  <a:pt x="410716" y="169317"/>
                  <a:pt x="415936" y="171496"/>
                </a:cubicBezTo>
                <a:cubicBezTo>
                  <a:pt x="424761" y="175191"/>
                  <a:pt x="433777" y="178696"/>
                  <a:pt x="442223" y="183338"/>
                </a:cubicBezTo>
                <a:cubicBezTo>
                  <a:pt x="469175" y="198307"/>
                  <a:pt x="476387" y="232130"/>
                  <a:pt x="457407" y="255152"/>
                </a:cubicBezTo>
                <a:cubicBezTo>
                  <a:pt x="450574" y="263489"/>
                  <a:pt x="441654" y="268984"/>
                  <a:pt x="431214" y="271921"/>
                </a:cubicBezTo>
                <a:cubicBezTo>
                  <a:pt x="426659" y="273152"/>
                  <a:pt x="424666" y="275616"/>
                  <a:pt x="424951" y="280258"/>
                </a:cubicBezTo>
                <a:cubicBezTo>
                  <a:pt x="425141" y="284900"/>
                  <a:pt x="424951" y="289448"/>
                  <a:pt x="424951" y="294185"/>
                </a:cubicBezTo>
                <a:cubicBezTo>
                  <a:pt x="424951" y="298353"/>
                  <a:pt x="422768" y="300438"/>
                  <a:pt x="418688" y="300627"/>
                </a:cubicBezTo>
                <a:cubicBezTo>
                  <a:pt x="413658" y="300722"/>
                  <a:pt x="408628" y="300722"/>
                  <a:pt x="403693" y="300627"/>
                </a:cubicBezTo>
                <a:cubicBezTo>
                  <a:pt x="399328" y="300438"/>
                  <a:pt x="397240" y="298069"/>
                  <a:pt x="397240" y="293806"/>
                </a:cubicBezTo>
                <a:cubicBezTo>
                  <a:pt x="397050" y="290490"/>
                  <a:pt x="397050" y="287079"/>
                  <a:pt x="397050" y="283669"/>
                </a:cubicBezTo>
                <a:cubicBezTo>
                  <a:pt x="397050" y="276184"/>
                  <a:pt x="396861" y="275805"/>
                  <a:pt x="389648" y="274668"/>
                </a:cubicBezTo>
                <a:cubicBezTo>
                  <a:pt x="380348" y="273342"/>
                  <a:pt x="371427" y="271163"/>
                  <a:pt x="362886" y="267089"/>
                </a:cubicBezTo>
                <a:cubicBezTo>
                  <a:pt x="356243" y="263963"/>
                  <a:pt x="355579" y="262163"/>
                  <a:pt x="357192" y="255246"/>
                </a:cubicBezTo>
                <a:cubicBezTo>
                  <a:pt x="358616" y="250036"/>
                  <a:pt x="360039" y="244920"/>
                  <a:pt x="361653" y="239804"/>
                </a:cubicBezTo>
                <a:cubicBezTo>
                  <a:pt x="363551" y="233930"/>
                  <a:pt x="365164" y="233172"/>
                  <a:pt x="370668" y="236014"/>
                </a:cubicBezTo>
                <a:cubicBezTo>
                  <a:pt x="379968" y="240846"/>
                  <a:pt x="389838" y="243593"/>
                  <a:pt x="400277" y="244920"/>
                </a:cubicBezTo>
                <a:cubicBezTo>
                  <a:pt x="406920" y="245772"/>
                  <a:pt x="413563" y="245014"/>
                  <a:pt x="419732" y="242362"/>
                </a:cubicBezTo>
                <a:cubicBezTo>
                  <a:pt x="431214" y="237435"/>
                  <a:pt x="433018" y="224077"/>
                  <a:pt x="423243" y="215929"/>
                </a:cubicBezTo>
                <a:cubicBezTo>
                  <a:pt x="420016" y="213276"/>
                  <a:pt x="416220" y="211287"/>
                  <a:pt x="412234" y="209487"/>
                </a:cubicBezTo>
                <a:cubicBezTo>
                  <a:pt x="402175" y="205129"/>
                  <a:pt x="391641" y="201718"/>
                  <a:pt x="382056" y="196033"/>
                </a:cubicBezTo>
                <a:cubicBezTo>
                  <a:pt x="366587" y="186654"/>
                  <a:pt x="356718" y="173864"/>
                  <a:pt x="357857" y="155105"/>
                </a:cubicBezTo>
                <a:cubicBezTo>
                  <a:pt x="359280" y="133694"/>
                  <a:pt x="371238" y="120336"/>
                  <a:pt x="390882" y="113230"/>
                </a:cubicBezTo>
                <a:cubicBezTo>
                  <a:pt x="398948" y="110388"/>
                  <a:pt x="399138" y="110483"/>
                  <a:pt x="399138" y="102051"/>
                </a:cubicBezTo>
                <a:cubicBezTo>
                  <a:pt x="399138" y="99114"/>
                  <a:pt x="398948" y="96366"/>
                  <a:pt x="399138" y="93429"/>
                </a:cubicBezTo>
                <a:cubicBezTo>
                  <a:pt x="399233" y="87082"/>
                  <a:pt x="400372" y="85945"/>
                  <a:pt x="406730" y="85850"/>
                </a:cubicBezTo>
                <a:close/>
                <a:moveTo>
                  <a:pt x="205945" y="50"/>
                </a:moveTo>
                <a:cubicBezTo>
                  <a:pt x="214105" y="-329"/>
                  <a:pt x="298173" y="-1087"/>
                  <a:pt x="302823" y="99179"/>
                </a:cubicBezTo>
                <a:cubicBezTo>
                  <a:pt x="302823" y="99179"/>
                  <a:pt x="319238" y="249483"/>
                  <a:pt x="206514" y="250620"/>
                </a:cubicBezTo>
                <a:lnTo>
                  <a:pt x="205945" y="250620"/>
                </a:lnTo>
                <a:lnTo>
                  <a:pt x="205281" y="250620"/>
                </a:lnTo>
                <a:cubicBezTo>
                  <a:pt x="92652" y="249483"/>
                  <a:pt x="108972" y="99179"/>
                  <a:pt x="108972" y="99179"/>
                </a:cubicBezTo>
                <a:cubicBezTo>
                  <a:pt x="113527" y="-1087"/>
                  <a:pt x="197690" y="-329"/>
                  <a:pt x="20594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Oval 25">
            <a:extLst>
              <a:ext uri="{FF2B5EF4-FFF2-40B4-BE49-F238E27FC236}">
                <a16:creationId xmlns:a16="http://schemas.microsoft.com/office/drawing/2014/main" id="{3F9CCFA0-E3FE-488D-B17A-1ECEC280EACC}"/>
              </a:ext>
            </a:extLst>
          </p:cNvPr>
          <p:cNvSpPr/>
          <p:nvPr/>
        </p:nvSpPr>
        <p:spPr>
          <a:xfrm>
            <a:off x="9286416" y="3610577"/>
            <a:ext cx="660400" cy="659395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278945 h 440259"/>
              <a:gd name="T15" fmla="*/ 278945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  <a:gd name="T24" fmla="*/ 278945 h 440259"/>
              <a:gd name="T25" fmla="*/ 278945 h 440259"/>
              <a:gd name="T26" fmla="*/ 88862 h 440259"/>
              <a:gd name="T27" fmla="*/ 88862 h 440259"/>
              <a:gd name="T28" fmla="*/ 278945 h 440259"/>
              <a:gd name="T29" fmla="*/ 278945 h 440259"/>
              <a:gd name="T30" fmla="*/ 278945 h 440259"/>
              <a:gd name="T31" fmla="*/ 278945 h 440259"/>
              <a:gd name="T32" fmla="*/ 278945 h 440259"/>
              <a:gd name="T33" fmla="*/ 278945 h 440259"/>
              <a:gd name="T34" fmla="*/ 278945 h 440259"/>
              <a:gd name="T35" fmla="*/ 278945 h 440259"/>
              <a:gd name="T36" fmla="*/ 278945 h 440259"/>
              <a:gd name="T37" fmla="*/ 278945 h 440259"/>
              <a:gd name="T38" fmla="*/ 278945 h 440259"/>
              <a:gd name="T39" fmla="*/ 278945 h 440259"/>
              <a:gd name="T40" fmla="*/ 278945 h 440259"/>
              <a:gd name="T41" fmla="*/ 278945 h 440259"/>
              <a:gd name="T42" fmla="*/ 278945 h 440259"/>
              <a:gd name="T4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57" h="2757">
                <a:moveTo>
                  <a:pt x="1063" y="2589"/>
                </a:moveTo>
                <a:lnTo>
                  <a:pt x="0" y="2757"/>
                </a:lnTo>
                <a:lnTo>
                  <a:pt x="168" y="1694"/>
                </a:lnTo>
                <a:lnTo>
                  <a:pt x="1226" y="883"/>
                </a:lnTo>
                <a:lnTo>
                  <a:pt x="1503" y="1160"/>
                </a:lnTo>
                <a:lnTo>
                  <a:pt x="984" y="1679"/>
                </a:lnTo>
                <a:cubicBezTo>
                  <a:pt x="914" y="1646"/>
                  <a:pt x="827" y="1659"/>
                  <a:pt x="769" y="1717"/>
                </a:cubicBezTo>
                <a:cubicBezTo>
                  <a:pt x="694" y="1792"/>
                  <a:pt x="694" y="1913"/>
                  <a:pt x="769" y="1988"/>
                </a:cubicBezTo>
                <a:cubicBezTo>
                  <a:pt x="844" y="2063"/>
                  <a:pt x="965" y="2063"/>
                  <a:pt x="1040" y="1988"/>
                </a:cubicBezTo>
                <a:cubicBezTo>
                  <a:pt x="1098" y="1930"/>
                  <a:pt x="1111" y="1844"/>
                  <a:pt x="1079" y="1773"/>
                </a:cubicBezTo>
                <a:lnTo>
                  <a:pt x="1597" y="1254"/>
                </a:lnTo>
                <a:lnTo>
                  <a:pt x="1875" y="1531"/>
                </a:lnTo>
                <a:lnTo>
                  <a:pt x="1063" y="2589"/>
                </a:lnTo>
                <a:close/>
                <a:moveTo>
                  <a:pt x="1763" y="291"/>
                </a:moveTo>
                <a:lnTo>
                  <a:pt x="1695" y="223"/>
                </a:lnTo>
                <a:lnTo>
                  <a:pt x="1266" y="652"/>
                </a:lnTo>
                <a:lnTo>
                  <a:pt x="2105" y="1491"/>
                </a:lnTo>
                <a:lnTo>
                  <a:pt x="2534" y="1062"/>
                </a:lnTo>
                <a:lnTo>
                  <a:pt x="2466" y="994"/>
                </a:lnTo>
                <a:lnTo>
                  <a:pt x="2757" y="755"/>
                </a:lnTo>
                <a:lnTo>
                  <a:pt x="2002" y="0"/>
                </a:lnTo>
                <a:lnTo>
                  <a:pt x="1763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E881AF4B-6701-4644-505A-252C3C4826D1}"/>
              </a:ext>
            </a:extLst>
          </p:cNvPr>
          <p:cNvSpPr/>
          <p:nvPr/>
        </p:nvSpPr>
        <p:spPr>
          <a:xfrm>
            <a:off x="983432" y="1876312"/>
            <a:ext cx="9035392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Global Awareness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of critical health challenges.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Strategic Skills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in nutrition and health.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Career Readiness</a:t>
            </a:r>
            <a:r>
              <a:rPr lang="en-US" altLang="zh-CN" sz="2400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 for the healthcare and wellness sectors.</a:t>
            </a:r>
            <a:endParaRPr lang="zh-CN" altLang="en-US" sz="2400" dirty="0">
              <a:solidFill>
                <a:srgbClr val="000000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Oval 23">
            <a:extLst>
              <a:ext uri="{FF2B5EF4-FFF2-40B4-BE49-F238E27FC236}">
                <a16:creationId xmlns:a16="http://schemas.microsoft.com/office/drawing/2014/main" id="{AC32D433-D73D-EF2B-C447-0C5A71C621CB}"/>
              </a:ext>
            </a:extLst>
          </p:cNvPr>
          <p:cNvSpPr/>
          <p:nvPr/>
        </p:nvSpPr>
        <p:spPr>
          <a:xfrm>
            <a:off x="437036" y="1986930"/>
            <a:ext cx="432048" cy="436367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92D4E7F0-373C-6313-3CC1-94F5E6299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8088" y="3812113"/>
            <a:ext cx="3668771" cy="29835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3F5C76A-0803-66B7-4BB4-798DD976FBAA}"/>
              </a:ext>
            </a:extLst>
          </p:cNvPr>
          <p:cNvSpPr txBox="1">
            <a:spLocks/>
          </p:cNvSpPr>
          <p:nvPr/>
        </p:nvSpPr>
        <p:spPr>
          <a:xfrm>
            <a:off x="3106616" y="237394"/>
            <a:ext cx="5377962" cy="703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FF13568B-7C3C-1372-7241-AF05DC9AA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974" y="4077072"/>
            <a:ext cx="3668771" cy="2780928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6A5B8BEE-1BC7-9A43-47FE-F52F5158B8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4752" y="0"/>
            <a:ext cx="3627248" cy="1876312"/>
          </a:xfrm>
          <a:prstGeom prst="rect">
            <a:avLst/>
          </a:prstGeom>
        </p:spPr>
      </p:pic>
      <p:sp>
        <p:nvSpPr>
          <p:cNvPr id="16" name="Oval 23">
            <a:extLst>
              <a:ext uri="{FF2B5EF4-FFF2-40B4-BE49-F238E27FC236}">
                <a16:creationId xmlns:a16="http://schemas.microsoft.com/office/drawing/2014/main" id="{2AA99D4A-9827-E1F2-A34F-6D2A72FF1695}"/>
              </a:ext>
            </a:extLst>
          </p:cNvPr>
          <p:cNvSpPr/>
          <p:nvPr/>
        </p:nvSpPr>
        <p:spPr>
          <a:xfrm>
            <a:off x="418183" y="2501051"/>
            <a:ext cx="432048" cy="436367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7" name="Oval 23">
            <a:extLst>
              <a:ext uri="{FF2B5EF4-FFF2-40B4-BE49-F238E27FC236}">
                <a16:creationId xmlns:a16="http://schemas.microsoft.com/office/drawing/2014/main" id="{A1F43995-EB01-79F0-35C2-71A0CA0505D5}"/>
              </a:ext>
            </a:extLst>
          </p:cNvPr>
          <p:cNvSpPr/>
          <p:nvPr/>
        </p:nvSpPr>
        <p:spPr>
          <a:xfrm>
            <a:off x="418183" y="3032148"/>
            <a:ext cx="432048" cy="436367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6CDECF4-FB34-EAF6-CC0D-19450F4F0F31}"/>
              </a:ext>
            </a:extLst>
          </p:cNvPr>
          <p:cNvSpPr txBox="1"/>
          <p:nvPr/>
        </p:nvSpPr>
        <p:spPr>
          <a:xfrm>
            <a:off x="1169232" y="1117932"/>
            <a:ext cx="3912417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3200" b="1">
                <a:solidFill>
                  <a:srgbClr val="225989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dirty="0"/>
              <a:t>What You Will Gain: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09506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F00CC-5946-D546-2DFF-BAFFDD4E0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914160AE-5AF8-566C-4F29-121A2A306BD5}"/>
              </a:ext>
            </a:extLst>
          </p:cNvPr>
          <p:cNvSpPr/>
          <p:nvPr/>
        </p:nvSpPr>
        <p:spPr>
          <a:xfrm>
            <a:off x="-12880" y="0"/>
            <a:ext cx="12192000" cy="6858000"/>
          </a:xfrm>
          <a:custGeom>
            <a:avLst/>
            <a:gdLst>
              <a:gd name="connsiteX0" fmla="*/ 0 w 12192000"/>
              <a:gd name="connsiteY0" fmla="*/ 6080114 h 6858000"/>
              <a:gd name="connsiteX1" fmla="*/ 8840667 w 12192000"/>
              <a:gd name="connsiteY1" fmla="*/ 6080115 h 6858000"/>
              <a:gd name="connsiteX2" fmla="*/ 8062774 w 12192000"/>
              <a:gd name="connsiteY2" fmla="*/ 6858000 h 6858000"/>
              <a:gd name="connsiteX3" fmla="*/ 0 w 12192000"/>
              <a:gd name="connsiteY3" fmla="*/ 6858000 h 6858000"/>
              <a:gd name="connsiteX4" fmla="*/ 4788906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2728817 h 6858000"/>
              <a:gd name="connsiteX7" fmla="*/ 8840671 w 12192000"/>
              <a:gd name="connsiteY7" fmla="*/ 6080110 h 6858000"/>
              <a:gd name="connsiteX8" fmla="*/ 0 w 12192000"/>
              <a:gd name="connsiteY8" fmla="*/ 6080110 h 6858000"/>
              <a:gd name="connsiteX9" fmla="*/ 0 w 12192000"/>
              <a:gd name="connsiteY9" fmla="*/ 4788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6080114"/>
                </a:moveTo>
                <a:lnTo>
                  <a:pt x="8840667" y="6080115"/>
                </a:lnTo>
                <a:lnTo>
                  <a:pt x="8062774" y="6858000"/>
                </a:lnTo>
                <a:lnTo>
                  <a:pt x="0" y="6858000"/>
                </a:lnTo>
                <a:close/>
                <a:moveTo>
                  <a:pt x="4788906" y="0"/>
                </a:moveTo>
                <a:lnTo>
                  <a:pt x="12192000" y="0"/>
                </a:lnTo>
                <a:lnTo>
                  <a:pt x="12192000" y="2728817"/>
                </a:lnTo>
                <a:lnTo>
                  <a:pt x="8840671" y="6080110"/>
                </a:lnTo>
                <a:lnTo>
                  <a:pt x="0" y="6080110"/>
                </a:lnTo>
                <a:lnTo>
                  <a:pt x="0" y="4788850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49AF4078-875C-3C4F-EF29-816449B3F1D3}"/>
              </a:ext>
            </a:extLst>
          </p:cNvPr>
          <p:cNvSpPr/>
          <p:nvPr/>
        </p:nvSpPr>
        <p:spPr>
          <a:xfrm rot="16200000" flipV="1">
            <a:off x="2654119" y="-2667000"/>
            <a:ext cx="6858000" cy="12192000"/>
          </a:xfrm>
          <a:custGeom>
            <a:avLst/>
            <a:gdLst>
              <a:gd name="connsiteX0" fmla="*/ 777886 w 6858000"/>
              <a:gd name="connsiteY0" fmla="*/ 12192000 h 12192000"/>
              <a:gd name="connsiteX1" fmla="*/ 777885 w 6858000"/>
              <a:gd name="connsiteY1" fmla="*/ 3351333 h 12192000"/>
              <a:gd name="connsiteX2" fmla="*/ 0 w 6858000"/>
              <a:gd name="connsiteY2" fmla="*/ 4129226 h 12192000"/>
              <a:gd name="connsiteX3" fmla="*/ 0 w 6858000"/>
              <a:gd name="connsiteY3" fmla="*/ 12192000 h 12192000"/>
              <a:gd name="connsiteX4" fmla="*/ 6858000 w 6858000"/>
              <a:gd name="connsiteY4" fmla="*/ 7403094 h 12192000"/>
              <a:gd name="connsiteX5" fmla="*/ 6858000 w 6858000"/>
              <a:gd name="connsiteY5" fmla="*/ 0 h 12192000"/>
              <a:gd name="connsiteX6" fmla="*/ 4129183 w 6858000"/>
              <a:gd name="connsiteY6" fmla="*/ 0 h 12192000"/>
              <a:gd name="connsiteX7" fmla="*/ 777890 w 6858000"/>
              <a:gd name="connsiteY7" fmla="*/ 3351329 h 12192000"/>
              <a:gd name="connsiteX8" fmla="*/ 777890 w 6858000"/>
              <a:gd name="connsiteY8" fmla="*/ 12192000 h 12192000"/>
              <a:gd name="connsiteX9" fmla="*/ 2069150 w 6858000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0" h="12192000">
                <a:moveTo>
                  <a:pt x="777886" y="12192000"/>
                </a:moveTo>
                <a:lnTo>
                  <a:pt x="777885" y="3351333"/>
                </a:lnTo>
                <a:lnTo>
                  <a:pt x="0" y="4129226"/>
                </a:lnTo>
                <a:lnTo>
                  <a:pt x="0" y="12192000"/>
                </a:lnTo>
                <a:close/>
                <a:moveTo>
                  <a:pt x="6858000" y="7403094"/>
                </a:moveTo>
                <a:lnTo>
                  <a:pt x="6858000" y="0"/>
                </a:lnTo>
                <a:lnTo>
                  <a:pt x="4129183" y="0"/>
                </a:lnTo>
                <a:lnTo>
                  <a:pt x="777890" y="3351329"/>
                </a:lnTo>
                <a:lnTo>
                  <a:pt x="777890" y="12192000"/>
                </a:lnTo>
                <a:lnTo>
                  <a:pt x="2069150" y="12192000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7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C2C6FC9-0135-7DE5-9A03-A7FF87EC6066}"/>
              </a:ext>
            </a:extLst>
          </p:cNvPr>
          <p:cNvCxnSpPr/>
          <p:nvPr/>
        </p:nvCxnSpPr>
        <p:spPr>
          <a:xfrm flipV="1">
            <a:off x="2153140" y="399939"/>
            <a:ext cx="1443445" cy="1443443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286E4EE8-31C5-0ABF-8A8D-41B79B079419}"/>
              </a:ext>
            </a:extLst>
          </p:cNvPr>
          <p:cNvCxnSpPr/>
          <p:nvPr/>
        </p:nvCxnSpPr>
        <p:spPr>
          <a:xfrm flipV="1">
            <a:off x="354286" y="2072497"/>
            <a:ext cx="1402803" cy="1402801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4FCA0060-4D6A-5E83-658B-507B9B6FA4BB}"/>
              </a:ext>
            </a:extLst>
          </p:cNvPr>
          <p:cNvSpPr/>
          <p:nvPr/>
        </p:nvSpPr>
        <p:spPr>
          <a:xfrm rot="16200000" flipV="1">
            <a:off x="12896" y="-14"/>
            <a:ext cx="2874832" cy="2874861"/>
          </a:xfrm>
          <a:custGeom>
            <a:avLst/>
            <a:gdLst>
              <a:gd name="connsiteX0" fmla="*/ 223717 w 2874832"/>
              <a:gd name="connsiteY0" fmla="*/ 2874861 h 2874861"/>
              <a:gd name="connsiteX1" fmla="*/ 223717 w 2874832"/>
              <a:gd name="connsiteY1" fmla="*/ 2651142 h 2874861"/>
              <a:gd name="connsiteX2" fmla="*/ 0 w 2874832"/>
              <a:gd name="connsiteY2" fmla="*/ 2874861 h 2874861"/>
              <a:gd name="connsiteX3" fmla="*/ 2874832 w 2874832"/>
              <a:gd name="connsiteY3" fmla="*/ 2874861 h 2874861"/>
              <a:gd name="connsiteX4" fmla="*/ 2874832 w 2874832"/>
              <a:gd name="connsiteY4" fmla="*/ 0 h 2874861"/>
              <a:gd name="connsiteX5" fmla="*/ 223722 w 2874832"/>
              <a:gd name="connsiteY5" fmla="*/ 2651138 h 2874861"/>
              <a:gd name="connsiteX6" fmla="*/ 223722 w 2874832"/>
              <a:gd name="connsiteY6" fmla="*/ 2874861 h 28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4832" h="2874861">
                <a:moveTo>
                  <a:pt x="223717" y="2874861"/>
                </a:moveTo>
                <a:lnTo>
                  <a:pt x="223717" y="2651142"/>
                </a:lnTo>
                <a:lnTo>
                  <a:pt x="0" y="2874861"/>
                </a:lnTo>
                <a:close/>
                <a:moveTo>
                  <a:pt x="2874832" y="2874861"/>
                </a:moveTo>
                <a:lnTo>
                  <a:pt x="2874832" y="0"/>
                </a:lnTo>
                <a:lnTo>
                  <a:pt x="223722" y="2651138"/>
                </a:lnTo>
                <a:lnTo>
                  <a:pt x="223722" y="2874861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Oval 4">
            <a:extLst>
              <a:ext uri="{FF2B5EF4-FFF2-40B4-BE49-F238E27FC236}">
                <a16:creationId xmlns:a16="http://schemas.microsoft.com/office/drawing/2014/main" id="{C5468809-037F-C296-5A07-2E8C69BF866F}"/>
              </a:ext>
            </a:extLst>
          </p:cNvPr>
          <p:cNvSpPr/>
          <p:nvPr/>
        </p:nvSpPr>
        <p:spPr>
          <a:xfrm flipH="1">
            <a:off x="566366" y="515787"/>
            <a:ext cx="656259" cy="634036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:a16="http://schemas.microsoft.com/office/drawing/2014/main" id="{1ED42A9B-FBA9-7AF1-8423-155575B10F18}"/>
              </a:ext>
            </a:extLst>
          </p:cNvPr>
          <p:cNvSpPr/>
          <p:nvPr/>
        </p:nvSpPr>
        <p:spPr>
          <a:xfrm rot="5400000" flipH="1" flipV="1">
            <a:off x="8618838" y="2153108"/>
            <a:ext cx="1215429" cy="6130926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3FCC0AC-8CA3-5CD7-A143-35EDD9C0CAE8}"/>
              </a:ext>
            </a:extLst>
          </p:cNvPr>
          <p:cNvSpPr txBox="1"/>
          <p:nvPr/>
        </p:nvSpPr>
        <p:spPr>
          <a:xfrm>
            <a:off x="7044873" y="4895272"/>
            <a:ext cx="3681185" cy="65606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Part 04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8AC840-07D2-349C-0B17-CA49D39E1429}"/>
              </a:ext>
            </a:extLst>
          </p:cNvPr>
          <p:cNvSpPr txBox="1"/>
          <p:nvPr/>
        </p:nvSpPr>
        <p:spPr>
          <a:xfrm>
            <a:off x="2423592" y="2066261"/>
            <a:ext cx="950505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6000" b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sym typeface="微软雅黑" panose="020B0503020204020204" pitchFamily="34" charset="-122"/>
              </a:rPr>
              <a:t>Programme</a:t>
            </a:r>
            <a:r>
              <a:rPr lang="en-US" altLang="zh-CN" sz="60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sym typeface="微软雅黑" panose="020B0503020204020204" pitchFamily="34" charset="-122"/>
              </a:rPr>
              <a:t> Requirements</a:t>
            </a:r>
          </a:p>
        </p:txBody>
      </p:sp>
    </p:spTree>
    <p:extLst>
      <p:ext uri="{BB962C8B-B14F-4D97-AF65-F5344CB8AC3E}">
        <p14:creationId xmlns:p14="http://schemas.microsoft.com/office/powerpoint/2010/main" val="304034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/>
          <p:cNvGrpSpPr/>
          <p:nvPr/>
        </p:nvGrpSpPr>
        <p:grpSpPr>
          <a:xfrm>
            <a:off x="482773" y="4044429"/>
            <a:ext cx="674868" cy="584775"/>
            <a:chOff x="2170405" y="2910321"/>
            <a:chExt cx="1827934" cy="1827934"/>
          </a:xfrm>
        </p:grpSpPr>
        <p:sp>
          <p:nvSpPr>
            <p:cNvPr id="22" name="椭圆 21"/>
            <p:cNvSpPr/>
            <p:nvPr/>
          </p:nvSpPr>
          <p:spPr>
            <a:xfrm>
              <a:off x="2170405" y="2910321"/>
              <a:ext cx="1827934" cy="1827934"/>
            </a:xfrm>
            <a:prstGeom prst="ellipse">
              <a:avLst/>
            </a:prstGeom>
            <a:noFill/>
            <a:ln w="19050">
              <a:solidFill>
                <a:srgbClr val="3FB6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Oval 8"/>
            <p:cNvSpPr/>
            <p:nvPr/>
          </p:nvSpPr>
          <p:spPr>
            <a:xfrm>
              <a:off x="2689084" y="3429601"/>
              <a:ext cx="790576" cy="789373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88862 h 440259"/>
                <a:gd name="T27" fmla="*/ 88862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57" h="2757">
                  <a:moveTo>
                    <a:pt x="1063" y="2589"/>
                  </a:moveTo>
                  <a:lnTo>
                    <a:pt x="0" y="2757"/>
                  </a:lnTo>
                  <a:lnTo>
                    <a:pt x="168" y="1694"/>
                  </a:lnTo>
                  <a:lnTo>
                    <a:pt x="1226" y="883"/>
                  </a:lnTo>
                  <a:lnTo>
                    <a:pt x="1503" y="1160"/>
                  </a:lnTo>
                  <a:lnTo>
                    <a:pt x="984" y="1679"/>
                  </a:lnTo>
                  <a:cubicBezTo>
                    <a:pt x="914" y="1646"/>
                    <a:pt x="827" y="1659"/>
                    <a:pt x="769" y="1717"/>
                  </a:cubicBezTo>
                  <a:cubicBezTo>
                    <a:pt x="694" y="1792"/>
                    <a:pt x="694" y="1913"/>
                    <a:pt x="769" y="1988"/>
                  </a:cubicBezTo>
                  <a:cubicBezTo>
                    <a:pt x="844" y="2063"/>
                    <a:pt x="965" y="2063"/>
                    <a:pt x="1040" y="1988"/>
                  </a:cubicBezTo>
                  <a:cubicBezTo>
                    <a:pt x="1098" y="1930"/>
                    <a:pt x="1111" y="1844"/>
                    <a:pt x="1079" y="1773"/>
                  </a:cubicBezTo>
                  <a:lnTo>
                    <a:pt x="1597" y="1254"/>
                  </a:lnTo>
                  <a:lnTo>
                    <a:pt x="1875" y="1531"/>
                  </a:lnTo>
                  <a:lnTo>
                    <a:pt x="1063" y="2589"/>
                  </a:lnTo>
                  <a:close/>
                  <a:moveTo>
                    <a:pt x="1763" y="291"/>
                  </a:moveTo>
                  <a:lnTo>
                    <a:pt x="1695" y="223"/>
                  </a:lnTo>
                  <a:lnTo>
                    <a:pt x="1266" y="652"/>
                  </a:lnTo>
                  <a:lnTo>
                    <a:pt x="2105" y="1491"/>
                  </a:lnTo>
                  <a:lnTo>
                    <a:pt x="2534" y="1062"/>
                  </a:lnTo>
                  <a:lnTo>
                    <a:pt x="2466" y="994"/>
                  </a:lnTo>
                  <a:lnTo>
                    <a:pt x="2757" y="755"/>
                  </a:lnTo>
                  <a:lnTo>
                    <a:pt x="2002" y="0"/>
                  </a:lnTo>
                  <a:lnTo>
                    <a:pt x="1763" y="29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3FB6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82773" y="4649897"/>
            <a:ext cx="109447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Minor </a:t>
            </a:r>
            <a:r>
              <a:rPr lang="en-US" altLang="zh-CN" sz="32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Programme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Regulations &amp; Handbook (</a:t>
            </a:r>
            <a:r>
              <a:rPr lang="en-US" altLang="zh-CN" sz="32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AR website</a:t>
            </a:r>
            <a:r>
              <a:rPr lang="en-US" altLang="zh-C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lang="en-US" altLang="zh-CN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9926" y="5255241"/>
            <a:ext cx="9920977" cy="533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+mn-lt"/>
              </a:rPr>
              <a:t>https://ar.bnbu.edu.cn/current_students/minor_programmes/handbook.htm</a:t>
            </a:r>
          </a:p>
        </p:txBody>
      </p:sp>
      <p:sp>
        <p:nvSpPr>
          <p:cNvPr id="15" name="矩形 2">
            <a:extLst>
              <a:ext uri="{FF2B5EF4-FFF2-40B4-BE49-F238E27FC236}">
                <a16:creationId xmlns:a16="http://schemas.microsoft.com/office/drawing/2014/main" id="{A527B715-E275-416F-A082-531139A1871C}"/>
              </a:ext>
            </a:extLst>
          </p:cNvPr>
          <p:cNvSpPr/>
          <p:nvPr/>
        </p:nvSpPr>
        <p:spPr>
          <a:xfrm>
            <a:off x="7343051" y="290613"/>
            <a:ext cx="3433470" cy="1297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>
                <a:solidFill>
                  <a:srgbClr val="99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Minor Curriculum Structure</a:t>
            </a:r>
            <a:endParaRPr lang="zh-CN" altLang="en-US" sz="2800" b="1" dirty="0">
              <a:solidFill>
                <a:srgbClr val="996600"/>
              </a:solidFill>
              <a:latin typeface="Cambria" panose="02040503050406030204" pitchFamily="18" charset="0"/>
              <a:sym typeface="+mn-lt"/>
            </a:endParaRPr>
          </a:p>
        </p:txBody>
      </p:sp>
      <p:sp>
        <p:nvSpPr>
          <p:cNvPr id="16" name="矩形 2">
            <a:extLst>
              <a:ext uri="{FF2B5EF4-FFF2-40B4-BE49-F238E27FC236}">
                <a16:creationId xmlns:a16="http://schemas.microsoft.com/office/drawing/2014/main" id="{12B3E3E2-9C24-4EB3-A97F-7BF327D16FBB}"/>
              </a:ext>
            </a:extLst>
          </p:cNvPr>
          <p:cNvSpPr/>
          <p:nvPr/>
        </p:nvSpPr>
        <p:spPr>
          <a:xfrm>
            <a:off x="1345834" y="326875"/>
            <a:ext cx="3310005" cy="129773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800" b="1" dirty="0">
                <a:solidFill>
                  <a:srgbClr val="99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Minor </a:t>
            </a:r>
            <a:r>
              <a:rPr lang="en-US" sz="2800" b="1" dirty="0" err="1">
                <a:solidFill>
                  <a:srgbClr val="99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Programme</a:t>
            </a:r>
            <a:r>
              <a:rPr lang="en-US" sz="2800" b="1" dirty="0">
                <a:solidFill>
                  <a:srgbClr val="9966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Requirements</a:t>
            </a:r>
            <a:endParaRPr lang="zh-CN" altLang="en-US" sz="2800" b="1" dirty="0">
              <a:solidFill>
                <a:srgbClr val="996600"/>
              </a:solidFill>
              <a:latin typeface="Cambria" panose="02040503050406030204" pitchFamily="18" charset="0"/>
              <a:cs typeface="+mn-ea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EE4D31-9D4D-405B-A74A-0C66FEBBF408}"/>
              </a:ext>
            </a:extLst>
          </p:cNvPr>
          <p:cNvSpPr txBox="1"/>
          <p:nvPr/>
        </p:nvSpPr>
        <p:spPr>
          <a:xfrm>
            <a:off x="6880686" y="2027492"/>
            <a:ext cx="2232248" cy="120032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Required /Compulsory Courses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91642B-E4CC-4678-A9CA-99435B7FBCF3}"/>
              </a:ext>
            </a:extLst>
          </p:cNvPr>
          <p:cNvSpPr txBox="1"/>
          <p:nvPr/>
        </p:nvSpPr>
        <p:spPr>
          <a:xfrm>
            <a:off x="1079368" y="2131479"/>
            <a:ext cx="1560248" cy="8309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Units</a:t>
            </a:r>
          </a:p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(15)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9ACB96B-5768-4058-9657-0C64A5F5A531}"/>
              </a:ext>
            </a:extLst>
          </p:cNvPr>
          <p:cNvSpPr txBox="1"/>
          <p:nvPr/>
        </p:nvSpPr>
        <p:spPr>
          <a:xfrm>
            <a:off x="10367387" y="2300041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GPA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BEEE0F-77F0-41F6-91A2-952025B1E879}"/>
              </a:ext>
            </a:extLst>
          </p:cNvPr>
          <p:cNvSpPr txBox="1"/>
          <p:nvPr/>
        </p:nvSpPr>
        <p:spPr>
          <a:xfrm>
            <a:off x="3503712" y="2131478"/>
            <a:ext cx="1655971" cy="83099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err="1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cGPA</a:t>
            </a:r>
            <a:endParaRPr lang="en-US" altLang="zh-CN" sz="2400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+mn-ea"/>
              <a:sym typeface="+mn-lt"/>
            </a:endParaRPr>
          </a:p>
          <a:p>
            <a:pPr algn="ctr"/>
            <a:r>
              <a:rPr lang="en-US" altLang="zh-CN" sz="24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(2.0)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E3E74C9-F35A-4F27-94E6-A337AB91A05B}"/>
              </a:ext>
            </a:extLst>
          </p:cNvPr>
          <p:cNvSpPr txBox="1"/>
          <p:nvPr/>
        </p:nvSpPr>
        <p:spPr>
          <a:xfrm>
            <a:off x="9840416" y="2058271"/>
            <a:ext cx="2016224" cy="11387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</a:rPr>
              <a:t>Elective Courses </a:t>
            </a:r>
          </a:p>
          <a:p>
            <a:pPr algn="ctr"/>
            <a:endParaRPr lang="en-US" sz="2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713B7032-3ACD-4041-A5CD-C3BD83E0A671}"/>
              </a:ext>
            </a:extLst>
          </p:cNvPr>
          <p:cNvSpPr/>
          <p:nvPr/>
        </p:nvSpPr>
        <p:spPr>
          <a:xfrm rot="2019060">
            <a:off x="1617668" y="1662095"/>
            <a:ext cx="281813" cy="4845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F4A68F9D-FBFE-4CD0-ADF0-A35919686E03}"/>
              </a:ext>
            </a:extLst>
          </p:cNvPr>
          <p:cNvSpPr/>
          <p:nvPr/>
        </p:nvSpPr>
        <p:spPr>
          <a:xfrm rot="3199507">
            <a:off x="3905578" y="1729072"/>
            <a:ext cx="517675" cy="2822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Down 48">
            <a:extLst>
              <a:ext uri="{FF2B5EF4-FFF2-40B4-BE49-F238E27FC236}">
                <a16:creationId xmlns:a16="http://schemas.microsoft.com/office/drawing/2014/main" id="{A79FA9BA-6E29-456F-9061-47850BD59DBD}"/>
              </a:ext>
            </a:extLst>
          </p:cNvPr>
          <p:cNvSpPr/>
          <p:nvPr/>
        </p:nvSpPr>
        <p:spPr>
          <a:xfrm rot="2019060">
            <a:off x="7863051" y="1585248"/>
            <a:ext cx="262819" cy="4556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71549EBF-25AC-4200-8F11-E86ADC1CD781}"/>
              </a:ext>
            </a:extLst>
          </p:cNvPr>
          <p:cNvSpPr/>
          <p:nvPr/>
        </p:nvSpPr>
        <p:spPr>
          <a:xfrm rot="3016497">
            <a:off x="10162543" y="1684354"/>
            <a:ext cx="518643" cy="2574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AABB6E0-5AD2-477E-ACDB-D6AFA5323886}"/>
              </a:ext>
            </a:extLst>
          </p:cNvPr>
          <p:cNvSpPr txBox="1"/>
          <p:nvPr/>
        </p:nvSpPr>
        <p:spPr>
          <a:xfrm>
            <a:off x="1271464" y="4011467"/>
            <a:ext cx="3310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Full details: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3C6614-35DA-43BD-8DAE-4885C949A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" y="6090159"/>
            <a:ext cx="1151700" cy="8029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75B0E5-0F91-45A8-88BD-5F313D07B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0393" y="5881778"/>
            <a:ext cx="1425666" cy="10113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-12880" y="0"/>
            <a:ext cx="12192000" cy="6858000"/>
          </a:xfrm>
          <a:custGeom>
            <a:avLst/>
            <a:gdLst>
              <a:gd name="connsiteX0" fmla="*/ 0 w 12192000"/>
              <a:gd name="connsiteY0" fmla="*/ 6080114 h 6858000"/>
              <a:gd name="connsiteX1" fmla="*/ 8840667 w 12192000"/>
              <a:gd name="connsiteY1" fmla="*/ 6080115 h 6858000"/>
              <a:gd name="connsiteX2" fmla="*/ 8062774 w 12192000"/>
              <a:gd name="connsiteY2" fmla="*/ 6858000 h 6858000"/>
              <a:gd name="connsiteX3" fmla="*/ 0 w 12192000"/>
              <a:gd name="connsiteY3" fmla="*/ 6858000 h 6858000"/>
              <a:gd name="connsiteX4" fmla="*/ 4788906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2728817 h 6858000"/>
              <a:gd name="connsiteX7" fmla="*/ 8840671 w 12192000"/>
              <a:gd name="connsiteY7" fmla="*/ 6080110 h 6858000"/>
              <a:gd name="connsiteX8" fmla="*/ 0 w 12192000"/>
              <a:gd name="connsiteY8" fmla="*/ 6080110 h 6858000"/>
              <a:gd name="connsiteX9" fmla="*/ 0 w 12192000"/>
              <a:gd name="connsiteY9" fmla="*/ 4788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6080114"/>
                </a:moveTo>
                <a:lnTo>
                  <a:pt x="8840667" y="6080115"/>
                </a:lnTo>
                <a:lnTo>
                  <a:pt x="8062774" y="6858000"/>
                </a:lnTo>
                <a:lnTo>
                  <a:pt x="0" y="6858000"/>
                </a:lnTo>
                <a:close/>
                <a:moveTo>
                  <a:pt x="4788906" y="0"/>
                </a:moveTo>
                <a:lnTo>
                  <a:pt x="12192000" y="0"/>
                </a:lnTo>
                <a:lnTo>
                  <a:pt x="12192000" y="2728817"/>
                </a:lnTo>
                <a:lnTo>
                  <a:pt x="8840671" y="6080110"/>
                </a:lnTo>
                <a:lnTo>
                  <a:pt x="0" y="6080110"/>
                </a:lnTo>
                <a:lnTo>
                  <a:pt x="0" y="4788850"/>
                </a:lnTo>
                <a:close/>
              </a:path>
            </a:pathLst>
          </a:cu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cs typeface="+mn-ea"/>
              <a:sym typeface="+mn-lt"/>
            </a:endParaRPr>
          </a:p>
        </p:txBody>
      </p:sp>
      <p:sp>
        <p:nvSpPr>
          <p:cNvPr id="13" name="任意多边形: 形状 12"/>
          <p:cNvSpPr/>
          <p:nvPr/>
        </p:nvSpPr>
        <p:spPr>
          <a:xfrm rot="16200000" flipV="1">
            <a:off x="2654119" y="-2667000"/>
            <a:ext cx="6858000" cy="12192000"/>
          </a:xfrm>
          <a:custGeom>
            <a:avLst/>
            <a:gdLst>
              <a:gd name="connsiteX0" fmla="*/ 777886 w 6858000"/>
              <a:gd name="connsiteY0" fmla="*/ 12192000 h 12192000"/>
              <a:gd name="connsiteX1" fmla="*/ 777885 w 6858000"/>
              <a:gd name="connsiteY1" fmla="*/ 3351333 h 12192000"/>
              <a:gd name="connsiteX2" fmla="*/ 0 w 6858000"/>
              <a:gd name="connsiteY2" fmla="*/ 4129226 h 12192000"/>
              <a:gd name="connsiteX3" fmla="*/ 0 w 6858000"/>
              <a:gd name="connsiteY3" fmla="*/ 12192000 h 12192000"/>
              <a:gd name="connsiteX4" fmla="*/ 6858000 w 6858000"/>
              <a:gd name="connsiteY4" fmla="*/ 7403094 h 12192000"/>
              <a:gd name="connsiteX5" fmla="*/ 6858000 w 6858000"/>
              <a:gd name="connsiteY5" fmla="*/ 0 h 12192000"/>
              <a:gd name="connsiteX6" fmla="*/ 4129183 w 6858000"/>
              <a:gd name="connsiteY6" fmla="*/ 0 h 12192000"/>
              <a:gd name="connsiteX7" fmla="*/ 777890 w 6858000"/>
              <a:gd name="connsiteY7" fmla="*/ 3351329 h 12192000"/>
              <a:gd name="connsiteX8" fmla="*/ 777890 w 6858000"/>
              <a:gd name="connsiteY8" fmla="*/ 12192000 h 12192000"/>
              <a:gd name="connsiteX9" fmla="*/ 2069150 w 6858000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0" h="12192000">
                <a:moveTo>
                  <a:pt x="777886" y="12192000"/>
                </a:moveTo>
                <a:lnTo>
                  <a:pt x="777885" y="3351333"/>
                </a:lnTo>
                <a:lnTo>
                  <a:pt x="0" y="4129226"/>
                </a:lnTo>
                <a:lnTo>
                  <a:pt x="0" y="12192000"/>
                </a:lnTo>
                <a:close/>
                <a:moveTo>
                  <a:pt x="6858000" y="7403094"/>
                </a:moveTo>
                <a:lnTo>
                  <a:pt x="6858000" y="0"/>
                </a:lnTo>
                <a:lnTo>
                  <a:pt x="4129183" y="0"/>
                </a:lnTo>
                <a:lnTo>
                  <a:pt x="777890" y="3351329"/>
                </a:lnTo>
                <a:lnTo>
                  <a:pt x="777890" y="12192000"/>
                </a:lnTo>
                <a:lnTo>
                  <a:pt x="2069150" y="12192000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7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42" name="直接连接符 41"/>
          <p:cNvCxnSpPr/>
          <p:nvPr/>
        </p:nvCxnSpPr>
        <p:spPr>
          <a:xfrm flipV="1">
            <a:off x="2153140" y="399939"/>
            <a:ext cx="1443445" cy="1443443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V="1">
            <a:off x="354286" y="2072497"/>
            <a:ext cx="1402803" cy="1402801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: 形状 11"/>
          <p:cNvSpPr/>
          <p:nvPr/>
        </p:nvSpPr>
        <p:spPr>
          <a:xfrm rot="16200000" flipV="1">
            <a:off x="12896" y="12051"/>
            <a:ext cx="2874832" cy="2874861"/>
          </a:xfrm>
          <a:custGeom>
            <a:avLst/>
            <a:gdLst>
              <a:gd name="connsiteX0" fmla="*/ 223717 w 2874832"/>
              <a:gd name="connsiteY0" fmla="*/ 2874861 h 2874861"/>
              <a:gd name="connsiteX1" fmla="*/ 223717 w 2874832"/>
              <a:gd name="connsiteY1" fmla="*/ 2651142 h 2874861"/>
              <a:gd name="connsiteX2" fmla="*/ 0 w 2874832"/>
              <a:gd name="connsiteY2" fmla="*/ 2874861 h 2874861"/>
              <a:gd name="connsiteX3" fmla="*/ 2874832 w 2874832"/>
              <a:gd name="connsiteY3" fmla="*/ 2874861 h 2874861"/>
              <a:gd name="connsiteX4" fmla="*/ 2874832 w 2874832"/>
              <a:gd name="connsiteY4" fmla="*/ 0 h 2874861"/>
              <a:gd name="connsiteX5" fmla="*/ 223722 w 2874832"/>
              <a:gd name="connsiteY5" fmla="*/ 2651138 h 2874861"/>
              <a:gd name="connsiteX6" fmla="*/ 223722 w 2874832"/>
              <a:gd name="connsiteY6" fmla="*/ 2874861 h 287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74832" h="2874861">
                <a:moveTo>
                  <a:pt x="223717" y="2874861"/>
                </a:moveTo>
                <a:lnTo>
                  <a:pt x="223717" y="2651142"/>
                </a:lnTo>
                <a:lnTo>
                  <a:pt x="0" y="2874861"/>
                </a:lnTo>
                <a:close/>
                <a:moveTo>
                  <a:pt x="2874832" y="2874861"/>
                </a:moveTo>
                <a:lnTo>
                  <a:pt x="2874832" y="0"/>
                </a:lnTo>
                <a:lnTo>
                  <a:pt x="223722" y="2651138"/>
                </a:lnTo>
                <a:lnTo>
                  <a:pt x="223722" y="2874861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46" name="Oval 4"/>
          <p:cNvSpPr/>
          <p:nvPr/>
        </p:nvSpPr>
        <p:spPr>
          <a:xfrm flipH="1">
            <a:off x="566366" y="515787"/>
            <a:ext cx="656259" cy="634036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任意多边形: 形状 40"/>
          <p:cNvSpPr/>
          <p:nvPr/>
        </p:nvSpPr>
        <p:spPr>
          <a:xfrm rot="5400000" flipH="1" flipV="1">
            <a:off x="8618838" y="2153108"/>
            <a:ext cx="1215429" cy="6130926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06400" dist="101600" dir="8100000" algn="tr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044873" y="4895272"/>
            <a:ext cx="3681185" cy="656060"/>
          </a:xfrm>
          <a:prstGeom prst="rect">
            <a:avLst/>
          </a:prstGeom>
          <a:noFill/>
        </p:spPr>
        <p:txBody>
          <a:bodyPr wrap="square" rtlCol="0">
            <a:prstTxWarp prst="textPlain">
              <a:avLst>
                <a:gd name="adj" fmla="val 48510"/>
              </a:avLst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b="1" i="1" dirty="0">
                <a:gradFill>
                  <a:gsLst>
                    <a:gs pos="0">
                      <a:schemeClr val="accent2">
                        <a:alpha val="60000"/>
                      </a:schemeClr>
                    </a:gs>
                    <a:gs pos="100000">
                      <a:schemeClr val="accent2">
                        <a:lumMod val="5000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Part 05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913504" y="2367302"/>
            <a:ext cx="8292418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60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</a:lstStyle>
          <a:p>
            <a:r>
              <a:rPr lang="en-US" altLang="zh-CN" sz="6600" dirty="0"/>
              <a:t>Questions &amp; Contact</a:t>
            </a:r>
            <a:endParaRPr lang="zh-CN" altLang="en-US" sz="7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 rot="16200000" flipV="1">
            <a:off x="1961799" y="-1181607"/>
            <a:ext cx="720081" cy="3928849"/>
          </a:xfrm>
          <a:custGeom>
            <a:avLst/>
            <a:gdLst>
              <a:gd name="connsiteX0" fmla="*/ 1215429 w 1215429"/>
              <a:gd name="connsiteY0" fmla="*/ 607723 h 6130926"/>
              <a:gd name="connsiteX1" fmla="*/ 1215429 w 1215429"/>
              <a:gd name="connsiteY1" fmla="*/ 1506022 h 6130926"/>
              <a:gd name="connsiteX2" fmla="*/ 1215429 w 1215429"/>
              <a:gd name="connsiteY2" fmla="*/ 2535583 h 6130926"/>
              <a:gd name="connsiteX3" fmla="*/ 1215429 w 1215429"/>
              <a:gd name="connsiteY3" fmla="*/ 2535586 h 6130926"/>
              <a:gd name="connsiteX4" fmla="*/ 1215429 w 1215429"/>
              <a:gd name="connsiteY4" fmla="*/ 3304763 h 6130926"/>
              <a:gd name="connsiteX5" fmla="*/ 1215429 w 1215429"/>
              <a:gd name="connsiteY5" fmla="*/ 3433882 h 6130926"/>
              <a:gd name="connsiteX6" fmla="*/ 1215429 w 1215429"/>
              <a:gd name="connsiteY6" fmla="*/ 3433885 h 6130926"/>
              <a:gd name="connsiteX7" fmla="*/ 1215429 w 1215429"/>
              <a:gd name="connsiteY7" fmla="*/ 4203062 h 6130926"/>
              <a:gd name="connsiteX8" fmla="*/ 1215429 w 1215429"/>
              <a:gd name="connsiteY8" fmla="*/ 4569220 h 6130926"/>
              <a:gd name="connsiteX9" fmla="*/ 1215429 w 1215429"/>
              <a:gd name="connsiteY9" fmla="*/ 5467519 h 6130926"/>
              <a:gd name="connsiteX10" fmla="*/ 1168541 w 1215429"/>
              <a:gd name="connsiteY10" fmla="*/ 5420629 h 6130926"/>
              <a:gd name="connsiteX11" fmla="*/ 1168136 w 1215429"/>
              <a:gd name="connsiteY11" fmla="*/ 5420225 h 6130926"/>
              <a:gd name="connsiteX12" fmla="*/ 607715 w 1215429"/>
              <a:gd name="connsiteY12" fmla="*/ 4859796 h 6130926"/>
              <a:gd name="connsiteX13" fmla="*/ 47294 w 1215429"/>
              <a:gd name="connsiteY13" fmla="*/ 5420225 h 6130926"/>
              <a:gd name="connsiteX14" fmla="*/ 45688 w 1215429"/>
              <a:gd name="connsiteY14" fmla="*/ 5421829 h 6130926"/>
              <a:gd name="connsiteX15" fmla="*/ 1 w 1215429"/>
              <a:gd name="connsiteY15" fmla="*/ 5467519 h 6130926"/>
              <a:gd name="connsiteX16" fmla="*/ 1 w 1215429"/>
              <a:gd name="connsiteY16" fmla="*/ 6130925 h 6130926"/>
              <a:gd name="connsiteX17" fmla="*/ 0 w 1215429"/>
              <a:gd name="connsiteY17" fmla="*/ 6130926 h 6130926"/>
              <a:gd name="connsiteX18" fmla="*/ 0 w 1215429"/>
              <a:gd name="connsiteY18" fmla="*/ 5232627 h 6130926"/>
              <a:gd name="connsiteX19" fmla="*/ 0 w 1215429"/>
              <a:gd name="connsiteY19" fmla="*/ 5232627 h 6130926"/>
              <a:gd name="connsiteX20" fmla="*/ 0 w 1215429"/>
              <a:gd name="connsiteY20" fmla="*/ 4203062 h 6130926"/>
              <a:gd name="connsiteX21" fmla="*/ 0 w 1215429"/>
              <a:gd name="connsiteY21" fmla="*/ 4203063 h 6130926"/>
              <a:gd name="connsiteX22" fmla="*/ 0 w 1215429"/>
              <a:gd name="connsiteY22" fmla="*/ 3304764 h 6130926"/>
              <a:gd name="connsiteX23" fmla="*/ 0 w 1215429"/>
              <a:gd name="connsiteY23" fmla="*/ 3304764 h 6130926"/>
              <a:gd name="connsiteX24" fmla="*/ 1 w 1215429"/>
              <a:gd name="connsiteY24" fmla="*/ 607723 h 6130926"/>
              <a:gd name="connsiteX25" fmla="*/ 45688 w 1215429"/>
              <a:gd name="connsiteY25" fmla="*/ 562032 h 6130926"/>
              <a:gd name="connsiteX26" fmla="*/ 47294 w 1215429"/>
              <a:gd name="connsiteY26" fmla="*/ 560428 h 6130926"/>
              <a:gd name="connsiteX27" fmla="*/ 607716 w 1215429"/>
              <a:gd name="connsiteY27" fmla="*/ 0 h 6130926"/>
              <a:gd name="connsiteX28" fmla="*/ 1168137 w 1215429"/>
              <a:gd name="connsiteY28" fmla="*/ 560428 h 6130926"/>
              <a:gd name="connsiteX29" fmla="*/ 1168542 w 1215429"/>
              <a:gd name="connsiteY29" fmla="*/ 560833 h 6130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5429" h="6130926">
                <a:moveTo>
                  <a:pt x="1215429" y="607723"/>
                </a:moveTo>
                <a:lnTo>
                  <a:pt x="1215429" y="1506022"/>
                </a:lnTo>
                <a:lnTo>
                  <a:pt x="1215429" y="2535583"/>
                </a:lnTo>
                <a:lnTo>
                  <a:pt x="1215429" y="2535586"/>
                </a:lnTo>
                <a:lnTo>
                  <a:pt x="1215429" y="3304763"/>
                </a:lnTo>
                <a:lnTo>
                  <a:pt x="1215429" y="3433882"/>
                </a:lnTo>
                <a:lnTo>
                  <a:pt x="1215429" y="3433885"/>
                </a:lnTo>
                <a:lnTo>
                  <a:pt x="1215429" y="4203062"/>
                </a:lnTo>
                <a:lnTo>
                  <a:pt x="1215429" y="4569220"/>
                </a:lnTo>
                <a:lnTo>
                  <a:pt x="1215429" y="5467519"/>
                </a:lnTo>
                <a:lnTo>
                  <a:pt x="1168541" y="5420629"/>
                </a:lnTo>
                <a:lnTo>
                  <a:pt x="1168136" y="5420225"/>
                </a:lnTo>
                <a:lnTo>
                  <a:pt x="607715" y="4859796"/>
                </a:lnTo>
                <a:lnTo>
                  <a:pt x="47294" y="5420225"/>
                </a:lnTo>
                <a:lnTo>
                  <a:pt x="45688" y="5421829"/>
                </a:lnTo>
                <a:lnTo>
                  <a:pt x="1" y="5467519"/>
                </a:lnTo>
                <a:lnTo>
                  <a:pt x="1" y="6130925"/>
                </a:lnTo>
                <a:lnTo>
                  <a:pt x="0" y="6130926"/>
                </a:lnTo>
                <a:lnTo>
                  <a:pt x="0" y="5232627"/>
                </a:lnTo>
                <a:lnTo>
                  <a:pt x="0" y="5232627"/>
                </a:lnTo>
                <a:lnTo>
                  <a:pt x="0" y="4203062"/>
                </a:lnTo>
                <a:lnTo>
                  <a:pt x="0" y="4203063"/>
                </a:lnTo>
                <a:lnTo>
                  <a:pt x="0" y="3304764"/>
                </a:lnTo>
                <a:lnTo>
                  <a:pt x="0" y="3304764"/>
                </a:lnTo>
                <a:cubicBezTo>
                  <a:pt x="0" y="2405750"/>
                  <a:pt x="1" y="1506736"/>
                  <a:pt x="1" y="607723"/>
                </a:cubicBezTo>
                <a:lnTo>
                  <a:pt x="45688" y="562032"/>
                </a:lnTo>
                <a:lnTo>
                  <a:pt x="47294" y="560428"/>
                </a:lnTo>
                <a:lnTo>
                  <a:pt x="607716" y="0"/>
                </a:lnTo>
                <a:lnTo>
                  <a:pt x="1168137" y="560428"/>
                </a:lnTo>
                <a:lnTo>
                  <a:pt x="1168542" y="560833"/>
                </a:lnTo>
                <a:close/>
              </a:path>
            </a:pathLst>
          </a:custGeom>
          <a:solidFill>
            <a:srgbClr val="3FB6AD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6200000" flipV="1">
            <a:off x="-2626" y="413206"/>
            <a:ext cx="720082" cy="714830"/>
          </a:xfrm>
          <a:custGeom>
            <a:avLst/>
            <a:gdLst>
              <a:gd name="connsiteX0" fmla="*/ 568330 w 568330"/>
              <a:gd name="connsiteY0" fmla="*/ 714829 h 714830"/>
              <a:gd name="connsiteX1" fmla="*/ 568330 w 568330"/>
              <a:gd name="connsiteY1" fmla="*/ 704210 h 714830"/>
              <a:gd name="connsiteX2" fmla="*/ 568330 w 568330"/>
              <a:gd name="connsiteY2" fmla="*/ 284169 h 714830"/>
              <a:gd name="connsiteX3" fmla="*/ 546406 w 568330"/>
              <a:gd name="connsiteY3" fmla="*/ 262243 h 714830"/>
              <a:gd name="connsiteX4" fmla="*/ 546216 w 568330"/>
              <a:gd name="connsiteY4" fmla="*/ 262054 h 714830"/>
              <a:gd name="connsiteX5" fmla="*/ 284166 w 568330"/>
              <a:gd name="connsiteY5" fmla="*/ 0 h 714830"/>
              <a:gd name="connsiteX6" fmla="*/ 22114 w 568330"/>
              <a:gd name="connsiteY6" fmla="*/ 262054 h 714830"/>
              <a:gd name="connsiteX7" fmla="*/ 21364 w 568330"/>
              <a:gd name="connsiteY7" fmla="*/ 262804 h 714830"/>
              <a:gd name="connsiteX8" fmla="*/ 0 w 568330"/>
              <a:gd name="connsiteY8" fmla="*/ 284169 h 714830"/>
              <a:gd name="connsiteX9" fmla="*/ 0 w 568330"/>
              <a:gd name="connsiteY9" fmla="*/ 714830 h 71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8330" h="714830">
                <a:moveTo>
                  <a:pt x="568330" y="714829"/>
                </a:moveTo>
                <a:lnTo>
                  <a:pt x="568330" y="704210"/>
                </a:lnTo>
                <a:lnTo>
                  <a:pt x="568330" y="284169"/>
                </a:lnTo>
                <a:lnTo>
                  <a:pt x="546406" y="262243"/>
                </a:lnTo>
                <a:lnTo>
                  <a:pt x="546216" y="262054"/>
                </a:lnTo>
                <a:lnTo>
                  <a:pt x="284166" y="0"/>
                </a:lnTo>
                <a:lnTo>
                  <a:pt x="22114" y="262054"/>
                </a:lnTo>
                <a:lnTo>
                  <a:pt x="21364" y="262804"/>
                </a:lnTo>
                <a:lnTo>
                  <a:pt x="0" y="284169"/>
                </a:lnTo>
                <a:lnTo>
                  <a:pt x="0" y="714830"/>
                </a:lnTo>
                <a:close/>
              </a:path>
            </a:pathLst>
          </a:custGeom>
          <a:solidFill>
            <a:srgbClr val="225989"/>
          </a:solidFill>
          <a:ln>
            <a:noFill/>
          </a:ln>
          <a:effectLst>
            <a:outerShdw blurRad="406400" dist="101600" dir="8100000" algn="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6410" y="422776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i="1" spc="300" dirty="0">
                <a:solidFill>
                  <a:schemeClr val="bg1"/>
                </a:solidFill>
                <a:effectLst>
                  <a:outerShdw blurRad="88900" dist="38100" dir="8100000" algn="tr" rotWithShape="0">
                    <a:prstClr val="black">
                      <a:alpha val="51000"/>
                    </a:prst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Contact 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CB7AD6-E667-C5BE-0E07-5BFBFC73681F}"/>
              </a:ext>
            </a:extLst>
          </p:cNvPr>
          <p:cNvSpPr txBox="1"/>
          <p:nvPr/>
        </p:nvSpPr>
        <p:spPr>
          <a:xfrm>
            <a:off x="4526692" y="1172973"/>
            <a:ext cx="3138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  <a:sym typeface="+mn-lt"/>
              </a:rPr>
              <a:t>Ms. Fannie Fang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9888D2-D933-6F27-80B8-A9C8A4C62268}"/>
              </a:ext>
            </a:extLst>
          </p:cNvPr>
          <p:cNvSpPr txBox="1"/>
          <p:nvPr/>
        </p:nvSpPr>
        <p:spPr>
          <a:xfrm>
            <a:off x="3800666" y="2091170"/>
            <a:ext cx="661581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3200" b="1" i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i="0" dirty="0">
                <a:sym typeface="+mn-lt"/>
              </a:rPr>
              <a:t>Email:    </a:t>
            </a:r>
            <a:r>
              <a:rPr lang="en-US" altLang="zh-CN" b="0" dirty="0">
                <a:sym typeface="+mn-lt"/>
              </a:rPr>
              <a:t>fanniefang@bnbu.edu.cn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E6AC37C-9FED-E258-EB40-BDB398B798E4}"/>
              </a:ext>
            </a:extLst>
          </p:cNvPr>
          <p:cNvSpPr txBox="1"/>
          <p:nvPr/>
        </p:nvSpPr>
        <p:spPr>
          <a:xfrm>
            <a:off x="3824603" y="3644840"/>
            <a:ext cx="460361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3200" b="1" i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pPr algn="l"/>
            <a:r>
              <a:rPr lang="en-US" altLang="zh-CN" i="0" dirty="0">
                <a:sym typeface="+mn-lt"/>
              </a:rPr>
              <a:t>Tel:        </a:t>
            </a:r>
            <a:r>
              <a:rPr lang="en-US" altLang="zh-CN" b="0" dirty="0">
                <a:sym typeface="+mn-lt"/>
              </a:rPr>
              <a:t>0756-3620200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D04B7A9-9580-6A82-E635-83336024297B}"/>
              </a:ext>
            </a:extLst>
          </p:cNvPr>
          <p:cNvSpPr/>
          <p:nvPr/>
        </p:nvSpPr>
        <p:spPr>
          <a:xfrm>
            <a:off x="1" y="5013176"/>
            <a:ext cx="2279576" cy="1844824"/>
          </a:xfrm>
          <a:prstGeom prst="rect">
            <a:avLst/>
          </a:prstGeom>
          <a:blipFill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516A69-0908-F411-EE0B-35B900291B97}"/>
              </a:ext>
            </a:extLst>
          </p:cNvPr>
          <p:cNvSpPr txBox="1"/>
          <p:nvPr/>
        </p:nvSpPr>
        <p:spPr>
          <a:xfrm>
            <a:off x="3808772" y="2887789"/>
            <a:ext cx="370062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ctr">
              <a:defRPr sz="3200" b="1" i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+mn-ea"/>
              </a:defRPr>
            </a:lvl1pPr>
          </a:lstStyle>
          <a:p>
            <a:r>
              <a:rPr lang="en-US" altLang="zh-CN" i="0" dirty="0">
                <a:sym typeface="+mn-lt"/>
              </a:rPr>
              <a:t>Office:   </a:t>
            </a:r>
            <a:r>
              <a:rPr lang="en-US" altLang="zh-CN" b="0" dirty="0">
                <a:sym typeface="+mn-lt"/>
              </a:rPr>
              <a:t>T3-601-R10</a:t>
            </a:r>
          </a:p>
        </p:txBody>
      </p:sp>
      <p:sp>
        <p:nvSpPr>
          <p:cNvPr id="29" name="Oval 14">
            <a:extLst>
              <a:ext uri="{FF2B5EF4-FFF2-40B4-BE49-F238E27FC236}">
                <a16:creationId xmlns:a16="http://schemas.microsoft.com/office/drawing/2014/main" id="{E07814BA-3175-55F5-B0E6-AD0D6FCFB7DE}"/>
              </a:ext>
            </a:extLst>
          </p:cNvPr>
          <p:cNvSpPr/>
          <p:nvPr/>
        </p:nvSpPr>
        <p:spPr>
          <a:xfrm>
            <a:off x="3059591" y="2221859"/>
            <a:ext cx="323850" cy="323399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Oval 14">
            <a:extLst>
              <a:ext uri="{FF2B5EF4-FFF2-40B4-BE49-F238E27FC236}">
                <a16:creationId xmlns:a16="http://schemas.microsoft.com/office/drawing/2014/main" id="{39DF471E-0B72-8762-3C0D-2E6EEE047865}"/>
              </a:ext>
            </a:extLst>
          </p:cNvPr>
          <p:cNvSpPr/>
          <p:nvPr/>
        </p:nvSpPr>
        <p:spPr>
          <a:xfrm>
            <a:off x="3056895" y="2982794"/>
            <a:ext cx="323850" cy="323399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val 14">
            <a:extLst>
              <a:ext uri="{FF2B5EF4-FFF2-40B4-BE49-F238E27FC236}">
                <a16:creationId xmlns:a16="http://schemas.microsoft.com/office/drawing/2014/main" id="{2C1F14B9-5355-942D-EB56-9DBBC71D3E70}"/>
              </a:ext>
            </a:extLst>
          </p:cNvPr>
          <p:cNvSpPr/>
          <p:nvPr/>
        </p:nvSpPr>
        <p:spPr>
          <a:xfrm>
            <a:off x="3056895" y="3743729"/>
            <a:ext cx="323850" cy="323399"/>
          </a:xfrm>
          <a:custGeom>
            <a:avLst/>
            <a:gdLst>
              <a:gd name="connsiteX0" fmla="*/ 443164 w 609403"/>
              <a:gd name="connsiteY0" fmla="*/ 187725 h 608556"/>
              <a:gd name="connsiteX1" fmla="*/ 458558 w 609403"/>
              <a:gd name="connsiteY1" fmla="*/ 194090 h 608556"/>
              <a:gd name="connsiteX2" fmla="*/ 464856 w 609403"/>
              <a:gd name="connsiteY2" fmla="*/ 209382 h 608556"/>
              <a:gd name="connsiteX3" fmla="*/ 458558 w 609403"/>
              <a:gd name="connsiteY3" fmla="*/ 224674 h 608556"/>
              <a:gd name="connsiteX4" fmla="*/ 268385 w 609403"/>
              <a:gd name="connsiteY4" fmla="*/ 414466 h 608556"/>
              <a:gd name="connsiteX5" fmla="*/ 253068 w 609403"/>
              <a:gd name="connsiteY5" fmla="*/ 420831 h 608556"/>
              <a:gd name="connsiteX6" fmla="*/ 237752 w 609403"/>
              <a:gd name="connsiteY6" fmla="*/ 414466 h 608556"/>
              <a:gd name="connsiteX7" fmla="*/ 150906 w 609403"/>
              <a:gd name="connsiteY7" fmla="*/ 327837 h 608556"/>
              <a:gd name="connsiteX8" fmla="*/ 150906 w 609403"/>
              <a:gd name="connsiteY8" fmla="*/ 297175 h 608556"/>
              <a:gd name="connsiteX9" fmla="*/ 166223 w 609403"/>
              <a:gd name="connsiteY9" fmla="*/ 290810 h 608556"/>
              <a:gd name="connsiteX10" fmla="*/ 181617 w 609403"/>
              <a:gd name="connsiteY10" fmla="*/ 297175 h 608556"/>
              <a:gd name="connsiteX11" fmla="*/ 253068 w 609403"/>
              <a:gd name="connsiteY11" fmla="*/ 368590 h 608556"/>
              <a:gd name="connsiteX12" fmla="*/ 427847 w 609403"/>
              <a:gd name="connsiteY12" fmla="*/ 194090 h 608556"/>
              <a:gd name="connsiteX13" fmla="*/ 443164 w 609403"/>
              <a:gd name="connsiteY13" fmla="*/ 187725 h 608556"/>
              <a:gd name="connsiteX14" fmla="*/ 443184 w 609403"/>
              <a:gd name="connsiteY14" fmla="*/ 187195 h 608556"/>
              <a:gd name="connsiteX15" fmla="*/ 427451 w 609403"/>
              <a:gd name="connsiteY15" fmla="*/ 193714 h 608556"/>
              <a:gd name="connsiteX16" fmla="*/ 253077 w 609403"/>
              <a:gd name="connsiteY16" fmla="*/ 367795 h 608556"/>
              <a:gd name="connsiteX17" fmla="*/ 181944 w 609403"/>
              <a:gd name="connsiteY17" fmla="*/ 296781 h 608556"/>
              <a:gd name="connsiteX18" fmla="*/ 150614 w 609403"/>
              <a:gd name="connsiteY18" fmla="*/ 296781 h 608556"/>
              <a:gd name="connsiteX19" fmla="*/ 150614 w 609403"/>
              <a:gd name="connsiteY19" fmla="*/ 328136 h 608556"/>
              <a:gd name="connsiteX20" fmla="*/ 237374 w 609403"/>
              <a:gd name="connsiteY20" fmla="*/ 414827 h 608556"/>
              <a:gd name="connsiteX21" fmla="*/ 253077 w 609403"/>
              <a:gd name="connsiteY21" fmla="*/ 421346 h 608556"/>
              <a:gd name="connsiteX22" fmla="*/ 268781 w 609403"/>
              <a:gd name="connsiteY22" fmla="*/ 414827 h 608556"/>
              <a:gd name="connsiteX23" fmla="*/ 458859 w 609403"/>
              <a:gd name="connsiteY23" fmla="*/ 225069 h 608556"/>
              <a:gd name="connsiteX24" fmla="*/ 458859 w 609403"/>
              <a:gd name="connsiteY24" fmla="*/ 193714 h 608556"/>
              <a:gd name="connsiteX25" fmla="*/ 443184 w 609403"/>
              <a:gd name="connsiteY25" fmla="*/ 187195 h 608556"/>
              <a:gd name="connsiteX26" fmla="*/ 443164 w 609403"/>
              <a:gd name="connsiteY26" fmla="*/ 186716 h 608556"/>
              <a:gd name="connsiteX27" fmla="*/ 459258 w 609403"/>
              <a:gd name="connsiteY27" fmla="*/ 193314 h 608556"/>
              <a:gd name="connsiteX28" fmla="*/ 465944 w 609403"/>
              <a:gd name="connsiteY28" fmla="*/ 209382 h 608556"/>
              <a:gd name="connsiteX29" fmla="*/ 459258 w 609403"/>
              <a:gd name="connsiteY29" fmla="*/ 225373 h 608556"/>
              <a:gd name="connsiteX30" fmla="*/ 269162 w 609403"/>
              <a:gd name="connsiteY30" fmla="*/ 415242 h 608556"/>
              <a:gd name="connsiteX31" fmla="*/ 253068 w 609403"/>
              <a:gd name="connsiteY31" fmla="*/ 421840 h 608556"/>
              <a:gd name="connsiteX32" fmla="*/ 237052 w 609403"/>
              <a:gd name="connsiteY32" fmla="*/ 415242 h 608556"/>
              <a:gd name="connsiteX33" fmla="*/ 150206 w 609403"/>
              <a:gd name="connsiteY33" fmla="*/ 328536 h 608556"/>
              <a:gd name="connsiteX34" fmla="*/ 150206 w 609403"/>
              <a:gd name="connsiteY34" fmla="*/ 296477 h 608556"/>
              <a:gd name="connsiteX35" fmla="*/ 166223 w 609403"/>
              <a:gd name="connsiteY35" fmla="*/ 289801 h 608556"/>
              <a:gd name="connsiteX36" fmla="*/ 182317 w 609403"/>
              <a:gd name="connsiteY36" fmla="*/ 296477 h 608556"/>
              <a:gd name="connsiteX37" fmla="*/ 253068 w 609403"/>
              <a:gd name="connsiteY37" fmla="*/ 367115 h 608556"/>
              <a:gd name="connsiteX38" fmla="*/ 427147 w 609403"/>
              <a:gd name="connsiteY38" fmla="*/ 193314 h 608556"/>
              <a:gd name="connsiteX39" fmla="*/ 443164 w 609403"/>
              <a:gd name="connsiteY39" fmla="*/ 186716 h 608556"/>
              <a:gd name="connsiteX40" fmla="*/ 304663 w 609403"/>
              <a:gd name="connsiteY40" fmla="*/ 45415 h 608556"/>
              <a:gd name="connsiteX41" fmla="*/ 121352 w 609403"/>
              <a:gd name="connsiteY41" fmla="*/ 121183 h 608556"/>
              <a:gd name="connsiteX42" fmla="*/ 45478 w 609403"/>
              <a:gd name="connsiteY42" fmla="*/ 304239 h 608556"/>
              <a:gd name="connsiteX43" fmla="*/ 121352 w 609403"/>
              <a:gd name="connsiteY43" fmla="*/ 487295 h 608556"/>
              <a:gd name="connsiteX44" fmla="*/ 304663 w 609403"/>
              <a:gd name="connsiteY44" fmla="*/ 563141 h 608556"/>
              <a:gd name="connsiteX45" fmla="*/ 487973 w 609403"/>
              <a:gd name="connsiteY45" fmla="*/ 487295 h 608556"/>
              <a:gd name="connsiteX46" fmla="*/ 563925 w 609403"/>
              <a:gd name="connsiteY46" fmla="*/ 304239 h 608556"/>
              <a:gd name="connsiteX47" fmla="*/ 487973 w 609403"/>
              <a:gd name="connsiteY47" fmla="*/ 121183 h 608556"/>
              <a:gd name="connsiteX48" fmla="*/ 304663 w 609403"/>
              <a:gd name="connsiteY48" fmla="*/ 45415 h 608556"/>
              <a:gd name="connsiteX49" fmla="*/ 304699 w 609403"/>
              <a:gd name="connsiteY49" fmla="*/ 44890 h 608556"/>
              <a:gd name="connsiteX50" fmla="*/ 564518 w 609403"/>
              <a:gd name="connsiteY50" fmla="*/ 304240 h 608556"/>
              <a:gd name="connsiteX51" fmla="*/ 304699 w 609403"/>
              <a:gd name="connsiteY51" fmla="*/ 563667 h 608556"/>
              <a:gd name="connsiteX52" fmla="*/ 44957 w 609403"/>
              <a:gd name="connsiteY52" fmla="*/ 304240 h 608556"/>
              <a:gd name="connsiteX53" fmla="*/ 304699 w 609403"/>
              <a:gd name="connsiteY53" fmla="*/ 44890 h 608556"/>
              <a:gd name="connsiteX54" fmla="*/ 304663 w 609403"/>
              <a:gd name="connsiteY54" fmla="*/ 44328 h 608556"/>
              <a:gd name="connsiteX55" fmla="*/ 120652 w 609403"/>
              <a:gd name="connsiteY55" fmla="*/ 120485 h 608556"/>
              <a:gd name="connsiteX56" fmla="*/ 44389 w 609403"/>
              <a:gd name="connsiteY56" fmla="*/ 304239 h 608556"/>
              <a:gd name="connsiteX57" fmla="*/ 120652 w 609403"/>
              <a:gd name="connsiteY57" fmla="*/ 488071 h 608556"/>
              <a:gd name="connsiteX58" fmla="*/ 304663 w 609403"/>
              <a:gd name="connsiteY58" fmla="*/ 564228 h 608556"/>
              <a:gd name="connsiteX59" fmla="*/ 488751 w 609403"/>
              <a:gd name="connsiteY59" fmla="*/ 488071 h 608556"/>
              <a:gd name="connsiteX60" fmla="*/ 565014 w 609403"/>
              <a:gd name="connsiteY60" fmla="*/ 304239 h 608556"/>
              <a:gd name="connsiteX61" fmla="*/ 488751 w 609403"/>
              <a:gd name="connsiteY61" fmla="*/ 120485 h 608556"/>
              <a:gd name="connsiteX62" fmla="*/ 304663 w 609403"/>
              <a:gd name="connsiteY62" fmla="*/ 44328 h 608556"/>
              <a:gd name="connsiteX63" fmla="*/ 304663 w 609403"/>
              <a:gd name="connsiteY63" fmla="*/ 1009 h 608556"/>
              <a:gd name="connsiteX64" fmla="*/ 422905 w 609403"/>
              <a:gd name="connsiteY64" fmla="*/ 24920 h 608556"/>
              <a:gd name="connsiteX65" fmla="*/ 519380 w 609403"/>
              <a:gd name="connsiteY65" fmla="*/ 89820 h 608556"/>
              <a:gd name="connsiteX66" fmla="*/ 584449 w 609403"/>
              <a:gd name="connsiteY66" fmla="*/ 186239 h 608556"/>
              <a:gd name="connsiteX67" fmla="*/ 608315 w 609403"/>
              <a:gd name="connsiteY67" fmla="*/ 304239 h 608556"/>
              <a:gd name="connsiteX68" fmla="*/ 584449 w 609403"/>
              <a:gd name="connsiteY68" fmla="*/ 422317 h 608556"/>
              <a:gd name="connsiteX69" fmla="*/ 519380 w 609403"/>
              <a:gd name="connsiteY69" fmla="*/ 518658 h 608556"/>
              <a:gd name="connsiteX70" fmla="*/ 422905 w 609403"/>
              <a:gd name="connsiteY70" fmla="*/ 583636 h 608556"/>
              <a:gd name="connsiteX71" fmla="*/ 304663 w 609403"/>
              <a:gd name="connsiteY71" fmla="*/ 607469 h 608556"/>
              <a:gd name="connsiteX72" fmla="*/ 186498 w 609403"/>
              <a:gd name="connsiteY72" fmla="*/ 583636 h 608556"/>
              <a:gd name="connsiteX73" fmla="*/ 89945 w 609403"/>
              <a:gd name="connsiteY73" fmla="*/ 518658 h 608556"/>
              <a:gd name="connsiteX74" fmla="*/ 24954 w 609403"/>
              <a:gd name="connsiteY74" fmla="*/ 422317 h 608556"/>
              <a:gd name="connsiteX75" fmla="*/ 1011 w 609403"/>
              <a:gd name="connsiteY75" fmla="*/ 304239 h 608556"/>
              <a:gd name="connsiteX76" fmla="*/ 24954 w 609403"/>
              <a:gd name="connsiteY76" fmla="*/ 186239 h 608556"/>
              <a:gd name="connsiteX77" fmla="*/ 89945 w 609403"/>
              <a:gd name="connsiteY77" fmla="*/ 89820 h 608556"/>
              <a:gd name="connsiteX78" fmla="*/ 186498 w 609403"/>
              <a:gd name="connsiteY78" fmla="*/ 24920 h 608556"/>
              <a:gd name="connsiteX79" fmla="*/ 304663 w 609403"/>
              <a:gd name="connsiteY79" fmla="*/ 1009 h 608556"/>
              <a:gd name="connsiteX80" fmla="*/ 304699 w 609403"/>
              <a:gd name="connsiteY80" fmla="*/ 565 h 608556"/>
              <a:gd name="connsiteX81" fmla="*/ 186295 w 609403"/>
              <a:gd name="connsiteY81" fmla="*/ 24396 h 608556"/>
              <a:gd name="connsiteX82" fmla="*/ 89659 w 609403"/>
              <a:gd name="connsiteY82" fmla="*/ 89525 h 608556"/>
              <a:gd name="connsiteX83" fmla="*/ 24432 w 609403"/>
              <a:gd name="connsiteY83" fmla="*/ 186015 h 608556"/>
              <a:gd name="connsiteX84" fmla="*/ 565 w 609403"/>
              <a:gd name="connsiteY84" fmla="*/ 304240 h 608556"/>
              <a:gd name="connsiteX85" fmla="*/ 24432 w 609403"/>
              <a:gd name="connsiteY85" fmla="*/ 422542 h 608556"/>
              <a:gd name="connsiteX86" fmla="*/ 89659 w 609403"/>
              <a:gd name="connsiteY86" fmla="*/ 519032 h 608556"/>
              <a:gd name="connsiteX87" fmla="*/ 186295 w 609403"/>
              <a:gd name="connsiteY87" fmla="*/ 584083 h 608556"/>
              <a:gd name="connsiteX88" fmla="*/ 304699 w 609403"/>
              <a:gd name="connsiteY88" fmla="*/ 607992 h 608556"/>
              <a:gd name="connsiteX89" fmla="*/ 423180 w 609403"/>
              <a:gd name="connsiteY89" fmla="*/ 584083 h 608556"/>
              <a:gd name="connsiteX90" fmla="*/ 519816 w 609403"/>
              <a:gd name="connsiteY90" fmla="*/ 519032 h 608556"/>
              <a:gd name="connsiteX91" fmla="*/ 584965 w 609403"/>
              <a:gd name="connsiteY91" fmla="*/ 422542 h 608556"/>
              <a:gd name="connsiteX92" fmla="*/ 608910 w 609403"/>
              <a:gd name="connsiteY92" fmla="*/ 304240 h 608556"/>
              <a:gd name="connsiteX93" fmla="*/ 584965 w 609403"/>
              <a:gd name="connsiteY93" fmla="*/ 186015 h 608556"/>
              <a:gd name="connsiteX94" fmla="*/ 519816 w 609403"/>
              <a:gd name="connsiteY94" fmla="*/ 89525 h 608556"/>
              <a:gd name="connsiteX95" fmla="*/ 423180 w 609403"/>
              <a:gd name="connsiteY95" fmla="*/ 24396 h 608556"/>
              <a:gd name="connsiteX96" fmla="*/ 304699 w 609403"/>
              <a:gd name="connsiteY96" fmla="*/ 565 h 608556"/>
              <a:gd name="connsiteX97" fmla="*/ 304663 w 609403"/>
              <a:gd name="connsiteY97" fmla="*/ 0 h 608556"/>
              <a:gd name="connsiteX98" fmla="*/ 423294 w 609403"/>
              <a:gd name="connsiteY98" fmla="*/ 23911 h 608556"/>
              <a:gd name="connsiteX99" fmla="*/ 520158 w 609403"/>
              <a:gd name="connsiteY99" fmla="*/ 89121 h 608556"/>
              <a:gd name="connsiteX100" fmla="*/ 585459 w 609403"/>
              <a:gd name="connsiteY100" fmla="*/ 185851 h 608556"/>
              <a:gd name="connsiteX101" fmla="*/ 609403 w 609403"/>
              <a:gd name="connsiteY101" fmla="*/ 304239 h 608556"/>
              <a:gd name="connsiteX102" fmla="*/ 585459 w 609403"/>
              <a:gd name="connsiteY102" fmla="*/ 422705 h 608556"/>
              <a:gd name="connsiteX103" fmla="*/ 520158 w 609403"/>
              <a:gd name="connsiteY103" fmla="*/ 519435 h 608556"/>
              <a:gd name="connsiteX104" fmla="*/ 423294 w 609403"/>
              <a:gd name="connsiteY104" fmla="*/ 584645 h 608556"/>
              <a:gd name="connsiteX105" fmla="*/ 304663 w 609403"/>
              <a:gd name="connsiteY105" fmla="*/ 608556 h 608556"/>
              <a:gd name="connsiteX106" fmla="*/ 186109 w 609403"/>
              <a:gd name="connsiteY106" fmla="*/ 584645 h 608556"/>
              <a:gd name="connsiteX107" fmla="*/ 89245 w 609403"/>
              <a:gd name="connsiteY107" fmla="*/ 519435 h 608556"/>
              <a:gd name="connsiteX108" fmla="*/ 23944 w 609403"/>
              <a:gd name="connsiteY108" fmla="*/ 422705 h 608556"/>
              <a:gd name="connsiteX109" fmla="*/ 0 w 609403"/>
              <a:gd name="connsiteY109" fmla="*/ 304239 h 608556"/>
              <a:gd name="connsiteX110" fmla="*/ 23944 w 609403"/>
              <a:gd name="connsiteY110" fmla="*/ 185851 h 608556"/>
              <a:gd name="connsiteX111" fmla="*/ 89245 w 609403"/>
              <a:gd name="connsiteY111" fmla="*/ 89121 h 608556"/>
              <a:gd name="connsiteX112" fmla="*/ 186109 w 609403"/>
              <a:gd name="connsiteY112" fmla="*/ 23911 h 608556"/>
              <a:gd name="connsiteX113" fmla="*/ 304663 w 609403"/>
              <a:gd name="connsiteY113" fmla="*/ 0 h 6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609403" h="608556">
                <a:moveTo>
                  <a:pt x="443164" y="187725"/>
                </a:moveTo>
                <a:cubicBezTo>
                  <a:pt x="448995" y="187725"/>
                  <a:pt x="454437" y="189976"/>
                  <a:pt x="458558" y="194090"/>
                </a:cubicBezTo>
                <a:cubicBezTo>
                  <a:pt x="462601" y="198127"/>
                  <a:pt x="464856" y="203560"/>
                  <a:pt x="464856" y="209382"/>
                </a:cubicBezTo>
                <a:cubicBezTo>
                  <a:pt x="464856" y="215126"/>
                  <a:pt x="462601" y="220560"/>
                  <a:pt x="458558" y="224674"/>
                </a:cubicBezTo>
                <a:lnTo>
                  <a:pt x="268385" y="414466"/>
                </a:lnTo>
                <a:cubicBezTo>
                  <a:pt x="264342" y="418580"/>
                  <a:pt x="258899" y="420831"/>
                  <a:pt x="253068" y="420831"/>
                </a:cubicBezTo>
                <a:cubicBezTo>
                  <a:pt x="247315" y="420831"/>
                  <a:pt x="241872" y="418580"/>
                  <a:pt x="237752" y="414466"/>
                </a:cubicBezTo>
                <a:lnTo>
                  <a:pt x="150906" y="327837"/>
                </a:lnTo>
                <a:cubicBezTo>
                  <a:pt x="142509" y="319376"/>
                  <a:pt x="142509" y="305636"/>
                  <a:pt x="150906" y="297175"/>
                </a:cubicBezTo>
                <a:cubicBezTo>
                  <a:pt x="155027" y="293061"/>
                  <a:pt x="160469" y="290810"/>
                  <a:pt x="166223" y="290810"/>
                </a:cubicBezTo>
                <a:cubicBezTo>
                  <a:pt x="172054" y="290810"/>
                  <a:pt x="177496" y="293061"/>
                  <a:pt x="181617" y="297175"/>
                </a:cubicBezTo>
                <a:lnTo>
                  <a:pt x="253068" y="368590"/>
                </a:lnTo>
                <a:lnTo>
                  <a:pt x="427847" y="194090"/>
                </a:lnTo>
                <a:cubicBezTo>
                  <a:pt x="431968" y="189976"/>
                  <a:pt x="437410" y="187725"/>
                  <a:pt x="443164" y="187725"/>
                </a:cubicBezTo>
                <a:close/>
                <a:moveTo>
                  <a:pt x="443184" y="187195"/>
                </a:moveTo>
                <a:cubicBezTo>
                  <a:pt x="437500" y="187195"/>
                  <a:pt x="431805" y="189368"/>
                  <a:pt x="427451" y="193714"/>
                </a:cubicBezTo>
                <a:lnTo>
                  <a:pt x="253077" y="367795"/>
                </a:lnTo>
                <a:lnTo>
                  <a:pt x="181944" y="296781"/>
                </a:lnTo>
                <a:cubicBezTo>
                  <a:pt x="173315" y="288166"/>
                  <a:pt x="159243" y="288166"/>
                  <a:pt x="150614" y="296781"/>
                </a:cubicBezTo>
                <a:cubicBezTo>
                  <a:pt x="141907" y="305474"/>
                  <a:pt x="141907" y="319521"/>
                  <a:pt x="150614" y="328136"/>
                </a:cubicBezTo>
                <a:lnTo>
                  <a:pt x="237374" y="414827"/>
                </a:lnTo>
                <a:cubicBezTo>
                  <a:pt x="241572" y="418940"/>
                  <a:pt x="247169" y="421346"/>
                  <a:pt x="253077" y="421346"/>
                </a:cubicBezTo>
                <a:cubicBezTo>
                  <a:pt x="258986" y="421346"/>
                  <a:pt x="264661" y="418940"/>
                  <a:pt x="268781" y="414827"/>
                </a:cubicBezTo>
                <a:lnTo>
                  <a:pt x="458859" y="225069"/>
                </a:lnTo>
                <a:cubicBezTo>
                  <a:pt x="467566" y="216377"/>
                  <a:pt x="467566" y="202329"/>
                  <a:pt x="458859" y="193714"/>
                </a:cubicBezTo>
                <a:cubicBezTo>
                  <a:pt x="454544" y="189368"/>
                  <a:pt x="448869" y="187195"/>
                  <a:pt x="443184" y="187195"/>
                </a:cubicBezTo>
                <a:close/>
                <a:moveTo>
                  <a:pt x="443164" y="186716"/>
                </a:moveTo>
                <a:cubicBezTo>
                  <a:pt x="449228" y="186716"/>
                  <a:pt x="454982" y="189045"/>
                  <a:pt x="459258" y="193314"/>
                </a:cubicBezTo>
                <a:cubicBezTo>
                  <a:pt x="463534" y="197583"/>
                  <a:pt x="465944" y="203328"/>
                  <a:pt x="465944" y="209382"/>
                </a:cubicBezTo>
                <a:cubicBezTo>
                  <a:pt x="465944" y="215437"/>
                  <a:pt x="463534" y="221104"/>
                  <a:pt x="459258" y="225373"/>
                </a:cubicBezTo>
                <a:lnTo>
                  <a:pt x="269162" y="415242"/>
                </a:lnTo>
                <a:cubicBezTo>
                  <a:pt x="264886" y="419511"/>
                  <a:pt x="259132" y="421840"/>
                  <a:pt x="253068" y="421840"/>
                </a:cubicBezTo>
                <a:cubicBezTo>
                  <a:pt x="247004" y="421840"/>
                  <a:pt x="241328" y="419511"/>
                  <a:pt x="237052" y="415242"/>
                </a:cubicBezTo>
                <a:lnTo>
                  <a:pt x="150206" y="328536"/>
                </a:lnTo>
                <a:cubicBezTo>
                  <a:pt x="141343" y="319686"/>
                  <a:pt x="141343" y="305326"/>
                  <a:pt x="150206" y="296477"/>
                </a:cubicBezTo>
                <a:cubicBezTo>
                  <a:pt x="154483" y="292130"/>
                  <a:pt x="160158" y="289801"/>
                  <a:pt x="166223" y="289801"/>
                </a:cubicBezTo>
                <a:cubicBezTo>
                  <a:pt x="172365" y="289801"/>
                  <a:pt x="178040" y="292130"/>
                  <a:pt x="182317" y="296477"/>
                </a:cubicBezTo>
                <a:lnTo>
                  <a:pt x="253068" y="367115"/>
                </a:lnTo>
                <a:lnTo>
                  <a:pt x="427147" y="193314"/>
                </a:lnTo>
                <a:cubicBezTo>
                  <a:pt x="431424" y="189045"/>
                  <a:pt x="437099" y="186716"/>
                  <a:pt x="443164" y="186716"/>
                </a:cubicBezTo>
                <a:close/>
                <a:moveTo>
                  <a:pt x="304663" y="45415"/>
                </a:moveTo>
                <a:cubicBezTo>
                  <a:pt x="235474" y="45415"/>
                  <a:pt x="170328" y="72275"/>
                  <a:pt x="121352" y="121183"/>
                </a:cubicBezTo>
                <a:cubicBezTo>
                  <a:pt x="72376" y="170091"/>
                  <a:pt x="45478" y="235147"/>
                  <a:pt x="45478" y="304239"/>
                </a:cubicBezTo>
                <a:cubicBezTo>
                  <a:pt x="45478" y="373409"/>
                  <a:pt x="72376" y="438465"/>
                  <a:pt x="121352" y="487295"/>
                </a:cubicBezTo>
                <a:cubicBezTo>
                  <a:pt x="170328" y="536203"/>
                  <a:pt x="235474" y="563141"/>
                  <a:pt x="304663" y="563141"/>
                </a:cubicBezTo>
                <a:cubicBezTo>
                  <a:pt x="373929" y="563141"/>
                  <a:pt x="439075" y="536203"/>
                  <a:pt x="487973" y="487295"/>
                </a:cubicBezTo>
                <a:cubicBezTo>
                  <a:pt x="536950" y="438465"/>
                  <a:pt x="563925" y="373409"/>
                  <a:pt x="563925" y="304239"/>
                </a:cubicBezTo>
                <a:cubicBezTo>
                  <a:pt x="563925" y="235147"/>
                  <a:pt x="536950" y="170091"/>
                  <a:pt x="487973" y="121183"/>
                </a:cubicBezTo>
                <a:cubicBezTo>
                  <a:pt x="439075" y="72275"/>
                  <a:pt x="373929" y="45415"/>
                  <a:pt x="304663" y="45415"/>
                </a:cubicBezTo>
                <a:close/>
                <a:moveTo>
                  <a:pt x="304699" y="44890"/>
                </a:moveTo>
                <a:cubicBezTo>
                  <a:pt x="448214" y="44890"/>
                  <a:pt x="564518" y="161019"/>
                  <a:pt x="564518" y="304240"/>
                </a:cubicBezTo>
                <a:cubicBezTo>
                  <a:pt x="564518" y="447538"/>
                  <a:pt x="448214" y="563667"/>
                  <a:pt x="304699" y="563667"/>
                </a:cubicBezTo>
                <a:cubicBezTo>
                  <a:pt x="161261" y="563667"/>
                  <a:pt x="44957" y="447538"/>
                  <a:pt x="44957" y="304240"/>
                </a:cubicBezTo>
                <a:cubicBezTo>
                  <a:pt x="44957" y="161019"/>
                  <a:pt x="161261" y="44890"/>
                  <a:pt x="304699" y="44890"/>
                </a:cubicBezTo>
                <a:close/>
                <a:moveTo>
                  <a:pt x="304663" y="44328"/>
                </a:moveTo>
                <a:cubicBezTo>
                  <a:pt x="235163" y="44328"/>
                  <a:pt x="169784" y="71344"/>
                  <a:pt x="120652" y="120485"/>
                </a:cubicBezTo>
                <a:cubicBezTo>
                  <a:pt x="71443" y="169548"/>
                  <a:pt x="44389" y="234836"/>
                  <a:pt x="44389" y="304239"/>
                </a:cubicBezTo>
                <a:cubicBezTo>
                  <a:pt x="44389" y="373720"/>
                  <a:pt x="71443" y="439008"/>
                  <a:pt x="120652" y="488071"/>
                </a:cubicBezTo>
                <a:cubicBezTo>
                  <a:pt x="169784" y="537135"/>
                  <a:pt x="235163" y="564228"/>
                  <a:pt x="304663" y="564228"/>
                </a:cubicBezTo>
                <a:cubicBezTo>
                  <a:pt x="374240" y="564228"/>
                  <a:pt x="439619" y="537135"/>
                  <a:pt x="488751" y="488071"/>
                </a:cubicBezTo>
                <a:cubicBezTo>
                  <a:pt x="537882" y="439008"/>
                  <a:pt x="565014" y="373720"/>
                  <a:pt x="565014" y="304239"/>
                </a:cubicBezTo>
                <a:cubicBezTo>
                  <a:pt x="565014" y="234836"/>
                  <a:pt x="537882" y="169548"/>
                  <a:pt x="488751" y="120485"/>
                </a:cubicBezTo>
                <a:cubicBezTo>
                  <a:pt x="439619" y="71344"/>
                  <a:pt x="374240" y="44328"/>
                  <a:pt x="304663" y="44328"/>
                </a:cubicBezTo>
                <a:close/>
                <a:moveTo>
                  <a:pt x="304663" y="1009"/>
                </a:moveTo>
                <a:cubicBezTo>
                  <a:pt x="345632" y="1009"/>
                  <a:pt x="385434" y="9083"/>
                  <a:pt x="422905" y="24920"/>
                </a:cubicBezTo>
                <a:cubicBezTo>
                  <a:pt x="459054" y="40136"/>
                  <a:pt x="491549" y="62028"/>
                  <a:pt x="519380" y="89820"/>
                </a:cubicBezTo>
                <a:cubicBezTo>
                  <a:pt x="547289" y="117690"/>
                  <a:pt x="569212" y="150140"/>
                  <a:pt x="584449" y="186239"/>
                </a:cubicBezTo>
                <a:cubicBezTo>
                  <a:pt x="600308" y="223657"/>
                  <a:pt x="608315" y="263327"/>
                  <a:pt x="608315" y="304239"/>
                </a:cubicBezTo>
                <a:cubicBezTo>
                  <a:pt x="608315" y="345151"/>
                  <a:pt x="600308" y="384899"/>
                  <a:pt x="584449" y="422317"/>
                </a:cubicBezTo>
                <a:cubicBezTo>
                  <a:pt x="569212" y="458416"/>
                  <a:pt x="547289" y="490866"/>
                  <a:pt x="519380" y="518658"/>
                </a:cubicBezTo>
                <a:cubicBezTo>
                  <a:pt x="491549" y="546528"/>
                  <a:pt x="459054" y="568343"/>
                  <a:pt x="422905" y="583636"/>
                </a:cubicBezTo>
                <a:cubicBezTo>
                  <a:pt x="385434" y="599473"/>
                  <a:pt x="345632" y="607469"/>
                  <a:pt x="304663" y="607469"/>
                </a:cubicBezTo>
                <a:cubicBezTo>
                  <a:pt x="263694" y="607469"/>
                  <a:pt x="223969" y="599473"/>
                  <a:pt x="186498" y="583636"/>
                </a:cubicBezTo>
                <a:cubicBezTo>
                  <a:pt x="150349" y="568343"/>
                  <a:pt x="117854" y="546528"/>
                  <a:pt x="89945" y="518658"/>
                </a:cubicBezTo>
                <a:cubicBezTo>
                  <a:pt x="62114" y="490866"/>
                  <a:pt x="40191" y="458416"/>
                  <a:pt x="24954" y="422317"/>
                </a:cubicBezTo>
                <a:cubicBezTo>
                  <a:pt x="9096" y="384899"/>
                  <a:pt x="1011" y="345151"/>
                  <a:pt x="1011" y="304239"/>
                </a:cubicBezTo>
                <a:cubicBezTo>
                  <a:pt x="1011" y="263327"/>
                  <a:pt x="9096" y="223657"/>
                  <a:pt x="24954" y="186239"/>
                </a:cubicBezTo>
                <a:cubicBezTo>
                  <a:pt x="40191" y="150140"/>
                  <a:pt x="62114" y="117690"/>
                  <a:pt x="89945" y="89820"/>
                </a:cubicBezTo>
                <a:cubicBezTo>
                  <a:pt x="117854" y="62028"/>
                  <a:pt x="150349" y="40136"/>
                  <a:pt x="186498" y="24920"/>
                </a:cubicBezTo>
                <a:cubicBezTo>
                  <a:pt x="223969" y="9083"/>
                  <a:pt x="263694" y="1009"/>
                  <a:pt x="304663" y="1009"/>
                </a:cubicBezTo>
                <a:close/>
                <a:moveTo>
                  <a:pt x="304699" y="565"/>
                </a:moveTo>
                <a:cubicBezTo>
                  <a:pt x="263650" y="565"/>
                  <a:pt x="223845" y="8561"/>
                  <a:pt x="186295" y="24396"/>
                </a:cubicBezTo>
                <a:cubicBezTo>
                  <a:pt x="150066" y="39689"/>
                  <a:pt x="117569" y="61657"/>
                  <a:pt x="89659" y="89525"/>
                </a:cubicBezTo>
                <a:cubicBezTo>
                  <a:pt x="61749" y="117393"/>
                  <a:pt x="39748" y="149841"/>
                  <a:pt x="24432" y="186015"/>
                </a:cubicBezTo>
                <a:cubicBezTo>
                  <a:pt x="8573" y="223508"/>
                  <a:pt x="565" y="263253"/>
                  <a:pt x="565" y="304240"/>
                </a:cubicBezTo>
                <a:cubicBezTo>
                  <a:pt x="565" y="345226"/>
                  <a:pt x="8573" y="385049"/>
                  <a:pt x="24432" y="422542"/>
                </a:cubicBezTo>
                <a:cubicBezTo>
                  <a:pt x="39748" y="458716"/>
                  <a:pt x="61749" y="491164"/>
                  <a:pt x="89659" y="519032"/>
                </a:cubicBezTo>
                <a:cubicBezTo>
                  <a:pt x="117569" y="546900"/>
                  <a:pt x="150066" y="568791"/>
                  <a:pt x="186295" y="584083"/>
                </a:cubicBezTo>
                <a:cubicBezTo>
                  <a:pt x="223845" y="599997"/>
                  <a:pt x="263650" y="607992"/>
                  <a:pt x="304699" y="607992"/>
                </a:cubicBezTo>
                <a:cubicBezTo>
                  <a:pt x="345747" y="607992"/>
                  <a:pt x="385630" y="599997"/>
                  <a:pt x="423180" y="584083"/>
                </a:cubicBezTo>
                <a:cubicBezTo>
                  <a:pt x="459409" y="568791"/>
                  <a:pt x="491906" y="546900"/>
                  <a:pt x="519816" y="519032"/>
                </a:cubicBezTo>
                <a:cubicBezTo>
                  <a:pt x="547726" y="491164"/>
                  <a:pt x="569649" y="458716"/>
                  <a:pt x="584965" y="422542"/>
                </a:cubicBezTo>
                <a:cubicBezTo>
                  <a:pt x="600902" y="385049"/>
                  <a:pt x="608910" y="345226"/>
                  <a:pt x="608910" y="304240"/>
                </a:cubicBezTo>
                <a:cubicBezTo>
                  <a:pt x="608910" y="263253"/>
                  <a:pt x="600902" y="223508"/>
                  <a:pt x="584965" y="186015"/>
                </a:cubicBezTo>
                <a:cubicBezTo>
                  <a:pt x="569649" y="149841"/>
                  <a:pt x="547726" y="117393"/>
                  <a:pt x="519816" y="89525"/>
                </a:cubicBezTo>
                <a:cubicBezTo>
                  <a:pt x="491906" y="61657"/>
                  <a:pt x="459409" y="39689"/>
                  <a:pt x="423180" y="24396"/>
                </a:cubicBezTo>
                <a:cubicBezTo>
                  <a:pt x="385630" y="8561"/>
                  <a:pt x="345747" y="565"/>
                  <a:pt x="304699" y="565"/>
                </a:cubicBezTo>
                <a:close/>
                <a:moveTo>
                  <a:pt x="304663" y="0"/>
                </a:moveTo>
                <a:cubicBezTo>
                  <a:pt x="345787" y="0"/>
                  <a:pt x="385745" y="8074"/>
                  <a:pt x="423294" y="23911"/>
                </a:cubicBezTo>
                <a:cubicBezTo>
                  <a:pt x="459598" y="39282"/>
                  <a:pt x="492171" y="61174"/>
                  <a:pt x="520158" y="89121"/>
                </a:cubicBezTo>
                <a:cubicBezTo>
                  <a:pt x="548144" y="117069"/>
                  <a:pt x="570067" y="149597"/>
                  <a:pt x="585459" y="185851"/>
                </a:cubicBezTo>
                <a:cubicBezTo>
                  <a:pt x="601318" y="223347"/>
                  <a:pt x="609403" y="263250"/>
                  <a:pt x="609403" y="304239"/>
                </a:cubicBezTo>
                <a:cubicBezTo>
                  <a:pt x="609403" y="345306"/>
                  <a:pt x="601318" y="385209"/>
                  <a:pt x="585459" y="422705"/>
                </a:cubicBezTo>
                <a:cubicBezTo>
                  <a:pt x="570067" y="458959"/>
                  <a:pt x="548144" y="491487"/>
                  <a:pt x="520158" y="519435"/>
                </a:cubicBezTo>
                <a:cubicBezTo>
                  <a:pt x="492171" y="547382"/>
                  <a:pt x="459598" y="569274"/>
                  <a:pt x="423294" y="584645"/>
                </a:cubicBezTo>
                <a:cubicBezTo>
                  <a:pt x="385745" y="600482"/>
                  <a:pt x="345787" y="608556"/>
                  <a:pt x="304663" y="608556"/>
                </a:cubicBezTo>
                <a:cubicBezTo>
                  <a:pt x="263616" y="608556"/>
                  <a:pt x="223658" y="600482"/>
                  <a:pt x="186109" y="584645"/>
                </a:cubicBezTo>
                <a:cubicBezTo>
                  <a:pt x="149805" y="569274"/>
                  <a:pt x="117232" y="547382"/>
                  <a:pt x="89245" y="519435"/>
                </a:cubicBezTo>
                <a:cubicBezTo>
                  <a:pt x="61259" y="491487"/>
                  <a:pt x="39336" y="458959"/>
                  <a:pt x="23944" y="422705"/>
                </a:cubicBezTo>
                <a:cubicBezTo>
                  <a:pt x="8085" y="385209"/>
                  <a:pt x="0" y="345306"/>
                  <a:pt x="0" y="304239"/>
                </a:cubicBezTo>
                <a:cubicBezTo>
                  <a:pt x="0" y="263250"/>
                  <a:pt x="8085" y="223347"/>
                  <a:pt x="23944" y="185851"/>
                </a:cubicBezTo>
                <a:cubicBezTo>
                  <a:pt x="39336" y="149597"/>
                  <a:pt x="61259" y="117069"/>
                  <a:pt x="89245" y="89121"/>
                </a:cubicBezTo>
                <a:cubicBezTo>
                  <a:pt x="117232" y="61174"/>
                  <a:pt x="149805" y="39282"/>
                  <a:pt x="186109" y="23911"/>
                </a:cubicBezTo>
                <a:cubicBezTo>
                  <a:pt x="223658" y="8074"/>
                  <a:pt x="263616" y="0"/>
                  <a:pt x="304663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rgbClr val="3FB6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3" name="图片 1">
            <a:extLst>
              <a:ext uri="{FF2B5EF4-FFF2-40B4-BE49-F238E27FC236}">
                <a16:creationId xmlns:a16="http://schemas.microsoft.com/office/drawing/2014/main" id="{80E4947A-3008-4632-85EB-111D5CD7B60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42227" y="5153506"/>
            <a:ext cx="2555250" cy="17044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819855-C9AF-46EE-BB97-C08865311D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792" y="4470642"/>
            <a:ext cx="4041828" cy="236196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95493" y="3463191"/>
            <a:ext cx="5106847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5400" b="1" i="1" spc="3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THANK</a:t>
            </a:r>
            <a:r>
              <a:rPr lang="zh-CN" altLang="en-US" sz="5400" b="1" i="1" spc="3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  </a:t>
            </a:r>
            <a:r>
              <a:rPr lang="en-US" altLang="zh-CN" sz="5400" b="1" i="1" spc="3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</a:t>
            </a:r>
          </a:p>
        </p:txBody>
      </p:sp>
      <p:sp>
        <p:nvSpPr>
          <p:cNvPr id="34" name="Oval 4"/>
          <p:cNvSpPr/>
          <p:nvPr/>
        </p:nvSpPr>
        <p:spPr>
          <a:xfrm flipH="1">
            <a:off x="10113316" y="1209858"/>
            <a:ext cx="948383" cy="916268"/>
          </a:xfrm>
          <a:custGeom>
            <a:avLst/>
            <a:gdLst>
              <a:gd name="connsiteX0" fmla="*/ 434389 w 606659"/>
              <a:gd name="connsiteY0" fmla="*/ 479749 h 586116"/>
              <a:gd name="connsiteX1" fmla="*/ 439004 w 606659"/>
              <a:gd name="connsiteY1" fmla="*/ 480998 h 586116"/>
              <a:gd name="connsiteX2" fmla="*/ 538796 w 606659"/>
              <a:gd name="connsiteY2" fmla="*/ 577604 h 586116"/>
              <a:gd name="connsiteX3" fmla="*/ 539969 w 606659"/>
              <a:gd name="connsiteY3" fmla="*/ 582992 h 586116"/>
              <a:gd name="connsiteX4" fmla="*/ 535355 w 606659"/>
              <a:gd name="connsiteY4" fmla="*/ 586116 h 586116"/>
              <a:gd name="connsiteX5" fmla="*/ 483816 w 606659"/>
              <a:gd name="connsiteY5" fmla="*/ 586116 h 586116"/>
              <a:gd name="connsiteX6" fmla="*/ 480375 w 606659"/>
              <a:gd name="connsiteY6" fmla="*/ 584711 h 586116"/>
              <a:gd name="connsiteX7" fmla="*/ 419217 w 606659"/>
              <a:gd name="connsiteY7" fmla="*/ 526372 h 586116"/>
              <a:gd name="connsiteX8" fmla="*/ 417888 w 606659"/>
              <a:gd name="connsiteY8" fmla="*/ 521218 h 586116"/>
              <a:gd name="connsiteX9" fmla="*/ 430792 w 606659"/>
              <a:gd name="connsiteY9" fmla="*/ 482951 h 586116"/>
              <a:gd name="connsiteX10" fmla="*/ 434389 w 606659"/>
              <a:gd name="connsiteY10" fmla="*/ 479749 h 586116"/>
              <a:gd name="connsiteX11" fmla="*/ 503568 w 606659"/>
              <a:gd name="connsiteY11" fmla="*/ 446679 h 586116"/>
              <a:gd name="connsiteX12" fmla="*/ 503724 w 606659"/>
              <a:gd name="connsiteY12" fmla="*/ 446679 h 586116"/>
              <a:gd name="connsiteX13" fmla="*/ 507322 w 606659"/>
              <a:gd name="connsiteY13" fmla="*/ 449726 h 586116"/>
              <a:gd name="connsiteX14" fmla="*/ 605251 w 606659"/>
              <a:gd name="connsiteY14" fmla="*/ 553151 h 586116"/>
              <a:gd name="connsiteX15" fmla="*/ 606659 w 606659"/>
              <a:gd name="connsiteY15" fmla="*/ 557291 h 586116"/>
              <a:gd name="connsiteX16" fmla="*/ 606659 w 606659"/>
              <a:gd name="connsiteY16" fmla="*/ 581195 h 586116"/>
              <a:gd name="connsiteX17" fmla="*/ 601653 w 606659"/>
              <a:gd name="connsiteY17" fmla="*/ 586116 h 586116"/>
              <a:gd name="connsiteX18" fmla="*/ 596725 w 606659"/>
              <a:gd name="connsiteY18" fmla="*/ 586116 h 586116"/>
              <a:gd name="connsiteX19" fmla="*/ 580378 w 606659"/>
              <a:gd name="connsiteY19" fmla="*/ 586116 h 586116"/>
              <a:gd name="connsiteX20" fmla="*/ 576780 w 606659"/>
              <a:gd name="connsiteY20" fmla="*/ 584632 h 586116"/>
              <a:gd name="connsiteX21" fmla="*/ 477990 w 606659"/>
              <a:gd name="connsiteY21" fmla="*/ 483784 h 586116"/>
              <a:gd name="connsiteX22" fmla="*/ 477756 w 606659"/>
              <a:gd name="connsiteY22" fmla="*/ 477066 h 586116"/>
              <a:gd name="connsiteX23" fmla="*/ 499970 w 606659"/>
              <a:gd name="connsiteY23" fmla="*/ 449960 h 586116"/>
              <a:gd name="connsiteX24" fmla="*/ 503568 w 606659"/>
              <a:gd name="connsiteY24" fmla="*/ 446679 h 586116"/>
              <a:gd name="connsiteX25" fmla="*/ 527631 w 606659"/>
              <a:gd name="connsiteY25" fmla="*/ 391969 h 586116"/>
              <a:gd name="connsiteX26" fmla="*/ 533734 w 606659"/>
              <a:gd name="connsiteY26" fmla="*/ 392594 h 586116"/>
              <a:gd name="connsiteX27" fmla="*/ 605172 w 606659"/>
              <a:gd name="connsiteY27" fmla="*/ 461996 h 586116"/>
              <a:gd name="connsiteX28" fmla="*/ 606659 w 606659"/>
              <a:gd name="connsiteY28" fmla="*/ 465588 h 586116"/>
              <a:gd name="connsiteX29" fmla="*/ 606659 w 606659"/>
              <a:gd name="connsiteY29" fmla="*/ 514224 h 586116"/>
              <a:gd name="connsiteX30" fmla="*/ 603607 w 606659"/>
              <a:gd name="connsiteY30" fmla="*/ 518830 h 586116"/>
              <a:gd name="connsiteX31" fmla="*/ 601730 w 606659"/>
              <a:gd name="connsiteY31" fmla="*/ 519220 h 586116"/>
              <a:gd name="connsiteX32" fmla="*/ 598209 w 606659"/>
              <a:gd name="connsiteY32" fmla="*/ 517737 h 586116"/>
              <a:gd name="connsiteX33" fmla="*/ 497507 w 606659"/>
              <a:gd name="connsiteY33" fmla="*/ 418122 h 586116"/>
              <a:gd name="connsiteX34" fmla="*/ 496098 w 606659"/>
              <a:gd name="connsiteY34" fmla="*/ 414063 h 586116"/>
              <a:gd name="connsiteX35" fmla="*/ 498368 w 606659"/>
              <a:gd name="connsiteY35" fmla="*/ 410393 h 586116"/>
              <a:gd name="connsiteX36" fmla="*/ 225660 w 606659"/>
              <a:gd name="connsiteY36" fmla="*/ 165191 h 586116"/>
              <a:gd name="connsiteX37" fmla="*/ 168956 w 606659"/>
              <a:gd name="connsiteY37" fmla="*/ 221817 h 586116"/>
              <a:gd name="connsiteX38" fmla="*/ 225660 w 606659"/>
              <a:gd name="connsiteY38" fmla="*/ 278443 h 586116"/>
              <a:gd name="connsiteX39" fmla="*/ 282363 w 606659"/>
              <a:gd name="connsiteY39" fmla="*/ 221817 h 586116"/>
              <a:gd name="connsiteX40" fmla="*/ 225660 w 606659"/>
              <a:gd name="connsiteY40" fmla="*/ 165191 h 586116"/>
              <a:gd name="connsiteX41" fmla="*/ 31225 w 606659"/>
              <a:gd name="connsiteY41" fmla="*/ 0 h 586116"/>
              <a:gd name="connsiteX42" fmla="*/ 314196 w 606659"/>
              <a:gd name="connsiteY42" fmla="*/ 133871 h 586116"/>
              <a:gd name="connsiteX43" fmla="*/ 374966 w 606659"/>
              <a:gd name="connsiteY43" fmla="*/ 194871 h 586116"/>
              <a:gd name="connsiteX44" fmla="*/ 468351 w 606659"/>
              <a:gd name="connsiteY44" fmla="*/ 211586 h 586116"/>
              <a:gd name="connsiteX45" fmla="*/ 471401 w 606659"/>
              <a:gd name="connsiteY45" fmla="*/ 213226 h 586116"/>
              <a:gd name="connsiteX46" fmla="*/ 542261 w 606659"/>
              <a:gd name="connsiteY46" fmla="*/ 287582 h 586116"/>
              <a:gd name="connsiteX47" fmla="*/ 543669 w 606659"/>
              <a:gd name="connsiteY47" fmla="*/ 292737 h 586116"/>
              <a:gd name="connsiteX48" fmla="*/ 540149 w 606659"/>
              <a:gd name="connsiteY48" fmla="*/ 296720 h 586116"/>
              <a:gd name="connsiteX49" fmla="*/ 448641 w 606659"/>
              <a:gd name="connsiteY49" fmla="*/ 330149 h 586116"/>
              <a:gd name="connsiteX50" fmla="*/ 445904 w 606659"/>
              <a:gd name="connsiteY50" fmla="*/ 390446 h 586116"/>
              <a:gd name="connsiteX51" fmla="*/ 481490 w 606659"/>
              <a:gd name="connsiteY51" fmla="*/ 423094 h 586116"/>
              <a:gd name="connsiteX52" fmla="*/ 483367 w 606659"/>
              <a:gd name="connsiteY52" fmla="*/ 426999 h 586116"/>
              <a:gd name="connsiteX53" fmla="*/ 481803 w 606659"/>
              <a:gd name="connsiteY53" fmla="*/ 431061 h 586116"/>
              <a:gd name="connsiteX54" fmla="*/ 455055 w 606659"/>
              <a:gd name="connsiteY54" fmla="*/ 459178 h 586116"/>
              <a:gd name="connsiteX55" fmla="*/ 447468 w 606659"/>
              <a:gd name="connsiteY55" fmla="*/ 459647 h 586116"/>
              <a:gd name="connsiteX56" fmla="*/ 411491 w 606659"/>
              <a:gd name="connsiteY56" fmla="*/ 430123 h 586116"/>
              <a:gd name="connsiteX57" fmla="*/ 359871 w 606659"/>
              <a:gd name="connsiteY57" fmla="*/ 443714 h 586116"/>
              <a:gd name="connsiteX58" fmla="*/ 332732 w 606659"/>
              <a:gd name="connsiteY58" fmla="*/ 536893 h 586116"/>
              <a:gd name="connsiteX59" fmla="*/ 328978 w 606659"/>
              <a:gd name="connsiteY59" fmla="*/ 540720 h 586116"/>
              <a:gd name="connsiteX60" fmla="*/ 327335 w 606659"/>
              <a:gd name="connsiteY60" fmla="*/ 540954 h 586116"/>
              <a:gd name="connsiteX61" fmla="*/ 323737 w 606659"/>
              <a:gd name="connsiteY61" fmla="*/ 539626 h 586116"/>
              <a:gd name="connsiteX62" fmla="*/ 244665 w 606659"/>
              <a:gd name="connsiteY62" fmla="*/ 474018 h 586116"/>
              <a:gd name="connsiteX63" fmla="*/ 242866 w 606659"/>
              <a:gd name="connsiteY63" fmla="*/ 471207 h 586116"/>
              <a:gd name="connsiteX64" fmla="*/ 217135 w 606659"/>
              <a:gd name="connsiteY64" fmla="*/ 378886 h 586116"/>
              <a:gd name="connsiteX65" fmla="*/ 158945 w 606659"/>
              <a:gd name="connsiteY65" fmla="*/ 330149 h 586116"/>
              <a:gd name="connsiteX66" fmla="*/ 1270 w 606659"/>
              <a:gd name="connsiteY66" fmla="*/ 6561 h 586116"/>
              <a:gd name="connsiteX67" fmla="*/ 5572 w 606659"/>
              <a:gd name="connsiteY67" fmla="*/ 2030 h 586116"/>
              <a:gd name="connsiteX68" fmla="*/ 31225 w 606659"/>
              <a:gd name="connsiteY68" fmla="*/ 0 h 58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6659" h="586116">
                <a:moveTo>
                  <a:pt x="434389" y="479749"/>
                </a:moveTo>
                <a:cubicBezTo>
                  <a:pt x="436032" y="479280"/>
                  <a:pt x="437752" y="479749"/>
                  <a:pt x="439004" y="480998"/>
                </a:cubicBezTo>
                <a:lnTo>
                  <a:pt x="538796" y="577604"/>
                </a:lnTo>
                <a:cubicBezTo>
                  <a:pt x="540282" y="579009"/>
                  <a:pt x="540751" y="581118"/>
                  <a:pt x="539969" y="582992"/>
                </a:cubicBezTo>
                <a:cubicBezTo>
                  <a:pt x="539187" y="584867"/>
                  <a:pt x="537388" y="586116"/>
                  <a:pt x="535355" y="586116"/>
                </a:cubicBezTo>
                <a:lnTo>
                  <a:pt x="483816" y="586116"/>
                </a:lnTo>
                <a:cubicBezTo>
                  <a:pt x="482487" y="586116"/>
                  <a:pt x="481314" y="585648"/>
                  <a:pt x="480375" y="584711"/>
                </a:cubicBezTo>
                <a:lnTo>
                  <a:pt x="419217" y="526372"/>
                </a:lnTo>
                <a:cubicBezTo>
                  <a:pt x="417809" y="525045"/>
                  <a:pt x="417262" y="523014"/>
                  <a:pt x="417888" y="521218"/>
                </a:cubicBezTo>
                <a:lnTo>
                  <a:pt x="430792" y="482951"/>
                </a:lnTo>
                <a:cubicBezTo>
                  <a:pt x="431339" y="481311"/>
                  <a:pt x="432669" y="480139"/>
                  <a:pt x="434389" y="479749"/>
                </a:cubicBezTo>
                <a:close/>
                <a:moveTo>
                  <a:pt x="503568" y="446679"/>
                </a:moveTo>
                <a:lnTo>
                  <a:pt x="503724" y="446679"/>
                </a:lnTo>
                <a:cubicBezTo>
                  <a:pt x="505054" y="446679"/>
                  <a:pt x="506383" y="448788"/>
                  <a:pt x="507322" y="449726"/>
                </a:cubicBezTo>
                <a:lnTo>
                  <a:pt x="605251" y="553151"/>
                </a:lnTo>
                <a:cubicBezTo>
                  <a:pt x="606190" y="554089"/>
                  <a:pt x="606659" y="556042"/>
                  <a:pt x="606659" y="557291"/>
                </a:cubicBezTo>
                <a:lnTo>
                  <a:pt x="606659" y="581195"/>
                </a:lnTo>
                <a:cubicBezTo>
                  <a:pt x="606659" y="583929"/>
                  <a:pt x="604469" y="586116"/>
                  <a:pt x="601653" y="586116"/>
                </a:cubicBezTo>
                <a:lnTo>
                  <a:pt x="596725" y="586116"/>
                </a:lnTo>
                <a:lnTo>
                  <a:pt x="580378" y="586116"/>
                </a:lnTo>
                <a:cubicBezTo>
                  <a:pt x="579048" y="586116"/>
                  <a:pt x="577718" y="585569"/>
                  <a:pt x="576780" y="584632"/>
                </a:cubicBezTo>
                <a:lnTo>
                  <a:pt x="477990" y="483784"/>
                </a:lnTo>
                <a:cubicBezTo>
                  <a:pt x="476191" y="481988"/>
                  <a:pt x="476113" y="479019"/>
                  <a:pt x="477756" y="477066"/>
                </a:cubicBezTo>
                <a:lnTo>
                  <a:pt x="499970" y="449960"/>
                </a:lnTo>
                <a:cubicBezTo>
                  <a:pt x="500830" y="448866"/>
                  <a:pt x="502160" y="446679"/>
                  <a:pt x="503568" y="446679"/>
                </a:cubicBezTo>
                <a:close/>
                <a:moveTo>
                  <a:pt x="527631" y="391969"/>
                </a:moveTo>
                <a:cubicBezTo>
                  <a:pt x="529509" y="390720"/>
                  <a:pt x="532091" y="390954"/>
                  <a:pt x="533734" y="392594"/>
                </a:cubicBezTo>
                <a:lnTo>
                  <a:pt x="605172" y="461996"/>
                </a:lnTo>
                <a:cubicBezTo>
                  <a:pt x="606111" y="462933"/>
                  <a:pt x="606659" y="464260"/>
                  <a:pt x="606659" y="465588"/>
                </a:cubicBezTo>
                <a:lnTo>
                  <a:pt x="606659" y="514224"/>
                </a:lnTo>
                <a:cubicBezTo>
                  <a:pt x="606659" y="516254"/>
                  <a:pt x="605485" y="518049"/>
                  <a:pt x="603607" y="518830"/>
                </a:cubicBezTo>
                <a:cubicBezTo>
                  <a:pt x="602981" y="519064"/>
                  <a:pt x="602356" y="519220"/>
                  <a:pt x="601730" y="519220"/>
                </a:cubicBezTo>
                <a:cubicBezTo>
                  <a:pt x="600399" y="519220"/>
                  <a:pt x="599147" y="518674"/>
                  <a:pt x="598209" y="517737"/>
                </a:cubicBezTo>
                <a:lnTo>
                  <a:pt x="497507" y="418122"/>
                </a:lnTo>
                <a:cubicBezTo>
                  <a:pt x="496411" y="417107"/>
                  <a:pt x="495942" y="415546"/>
                  <a:pt x="496098" y="414063"/>
                </a:cubicBezTo>
                <a:cubicBezTo>
                  <a:pt x="496255" y="412579"/>
                  <a:pt x="497037" y="411252"/>
                  <a:pt x="498368" y="410393"/>
                </a:cubicBezTo>
                <a:close/>
                <a:moveTo>
                  <a:pt x="225660" y="165191"/>
                </a:moveTo>
                <a:cubicBezTo>
                  <a:pt x="194297" y="165191"/>
                  <a:pt x="168956" y="190576"/>
                  <a:pt x="168956" y="221817"/>
                </a:cubicBezTo>
                <a:cubicBezTo>
                  <a:pt x="168956" y="253059"/>
                  <a:pt x="194297" y="278443"/>
                  <a:pt x="225660" y="278443"/>
                </a:cubicBezTo>
                <a:cubicBezTo>
                  <a:pt x="256944" y="278443"/>
                  <a:pt x="282363" y="253059"/>
                  <a:pt x="282363" y="221817"/>
                </a:cubicBezTo>
                <a:cubicBezTo>
                  <a:pt x="282363" y="190576"/>
                  <a:pt x="256944" y="165191"/>
                  <a:pt x="225660" y="165191"/>
                </a:cubicBezTo>
                <a:close/>
                <a:moveTo>
                  <a:pt x="31225" y="0"/>
                </a:moveTo>
                <a:cubicBezTo>
                  <a:pt x="80577" y="0"/>
                  <a:pt x="183113" y="17339"/>
                  <a:pt x="314196" y="133871"/>
                </a:cubicBezTo>
                <a:cubicBezTo>
                  <a:pt x="336955" y="154101"/>
                  <a:pt x="357368" y="174642"/>
                  <a:pt x="374966" y="194871"/>
                </a:cubicBezTo>
                <a:lnTo>
                  <a:pt x="468351" y="211586"/>
                </a:lnTo>
                <a:cubicBezTo>
                  <a:pt x="469524" y="211820"/>
                  <a:pt x="470541" y="212367"/>
                  <a:pt x="471401" y="213226"/>
                </a:cubicBezTo>
                <a:lnTo>
                  <a:pt x="542261" y="287582"/>
                </a:lnTo>
                <a:cubicBezTo>
                  <a:pt x="543590" y="288988"/>
                  <a:pt x="544138" y="290940"/>
                  <a:pt x="543669" y="292737"/>
                </a:cubicBezTo>
                <a:cubicBezTo>
                  <a:pt x="543278" y="294611"/>
                  <a:pt x="541948" y="296095"/>
                  <a:pt x="540149" y="296720"/>
                </a:cubicBezTo>
                <a:lnTo>
                  <a:pt x="448641" y="330149"/>
                </a:lnTo>
                <a:cubicBezTo>
                  <a:pt x="454429" y="361547"/>
                  <a:pt x="448954" y="382167"/>
                  <a:pt x="445904" y="390446"/>
                </a:cubicBezTo>
                <a:lnTo>
                  <a:pt x="481490" y="423094"/>
                </a:lnTo>
                <a:cubicBezTo>
                  <a:pt x="482664" y="424109"/>
                  <a:pt x="483289" y="425515"/>
                  <a:pt x="483367" y="426999"/>
                </a:cubicBezTo>
                <a:cubicBezTo>
                  <a:pt x="483367" y="428561"/>
                  <a:pt x="482820" y="430045"/>
                  <a:pt x="481803" y="431061"/>
                </a:cubicBezTo>
                <a:lnTo>
                  <a:pt x="455055" y="459178"/>
                </a:lnTo>
                <a:cubicBezTo>
                  <a:pt x="453021" y="461287"/>
                  <a:pt x="449736" y="461522"/>
                  <a:pt x="447468" y="459647"/>
                </a:cubicBezTo>
                <a:lnTo>
                  <a:pt x="411491" y="430123"/>
                </a:lnTo>
                <a:cubicBezTo>
                  <a:pt x="397100" y="439965"/>
                  <a:pt x="379659" y="444495"/>
                  <a:pt x="359871" y="443714"/>
                </a:cubicBezTo>
                <a:lnTo>
                  <a:pt x="332732" y="536893"/>
                </a:lnTo>
                <a:cubicBezTo>
                  <a:pt x="332184" y="538689"/>
                  <a:pt x="330776" y="540095"/>
                  <a:pt x="328978" y="540720"/>
                </a:cubicBezTo>
                <a:cubicBezTo>
                  <a:pt x="328430" y="540876"/>
                  <a:pt x="327883" y="540954"/>
                  <a:pt x="327335" y="540954"/>
                </a:cubicBezTo>
                <a:cubicBezTo>
                  <a:pt x="326005" y="540954"/>
                  <a:pt x="324754" y="540486"/>
                  <a:pt x="323737" y="539626"/>
                </a:cubicBezTo>
                <a:lnTo>
                  <a:pt x="244665" y="474018"/>
                </a:lnTo>
                <a:cubicBezTo>
                  <a:pt x="243805" y="473237"/>
                  <a:pt x="243101" y="472300"/>
                  <a:pt x="242866" y="471207"/>
                </a:cubicBezTo>
                <a:lnTo>
                  <a:pt x="217135" y="378886"/>
                </a:lnTo>
                <a:cubicBezTo>
                  <a:pt x="183269" y="353737"/>
                  <a:pt x="159180" y="330383"/>
                  <a:pt x="158945" y="330149"/>
                </a:cubicBezTo>
                <a:cubicBezTo>
                  <a:pt x="-21020" y="150430"/>
                  <a:pt x="254" y="12340"/>
                  <a:pt x="1270" y="6561"/>
                </a:cubicBezTo>
                <a:cubicBezTo>
                  <a:pt x="1661" y="4296"/>
                  <a:pt x="3382" y="2499"/>
                  <a:pt x="5572" y="2030"/>
                </a:cubicBezTo>
                <a:cubicBezTo>
                  <a:pt x="5963" y="1952"/>
                  <a:pt x="14957" y="0"/>
                  <a:pt x="31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0" y="187"/>
            <a:ext cx="5321300" cy="6858000"/>
          </a:xfrm>
          <a:custGeom>
            <a:avLst/>
            <a:gdLst>
              <a:gd name="connsiteX0" fmla="*/ 0 w 5321300"/>
              <a:gd name="connsiteY0" fmla="*/ 0 h 6858000"/>
              <a:gd name="connsiteX1" fmla="*/ 44641 w 5321300"/>
              <a:gd name="connsiteY1" fmla="*/ 0 h 6858000"/>
              <a:gd name="connsiteX2" fmla="*/ 624134 w 5321300"/>
              <a:gd name="connsiteY2" fmla="*/ 0 h 6858000"/>
              <a:gd name="connsiteX3" fmla="*/ 624135 w 5321300"/>
              <a:gd name="connsiteY3" fmla="*/ 1 h 6858000"/>
              <a:gd name="connsiteX4" fmla="*/ 1241880 w 5321300"/>
              <a:gd name="connsiteY4" fmla="*/ 1 h 6858000"/>
              <a:gd name="connsiteX5" fmla="*/ 1892338 w 5321300"/>
              <a:gd name="connsiteY5" fmla="*/ 1 h 6858000"/>
              <a:gd name="connsiteX6" fmla="*/ 5321300 w 5321300"/>
              <a:gd name="connsiteY6" fmla="*/ 3429000 h 6858000"/>
              <a:gd name="connsiteX7" fmla="*/ 1892338 w 5321300"/>
              <a:gd name="connsiteY7" fmla="*/ 6858000 h 6858000"/>
              <a:gd name="connsiteX8" fmla="*/ 1241880 w 5321300"/>
              <a:gd name="connsiteY8" fmla="*/ 6858000 h 6858000"/>
              <a:gd name="connsiteX9" fmla="*/ 1231901 w 5321300"/>
              <a:gd name="connsiteY9" fmla="*/ 6858000 h 6858000"/>
              <a:gd name="connsiteX10" fmla="*/ 624134 w 5321300"/>
              <a:gd name="connsiteY10" fmla="*/ 6858000 h 6858000"/>
              <a:gd name="connsiteX11" fmla="*/ 581442 w 5321300"/>
              <a:gd name="connsiteY11" fmla="*/ 6858000 h 6858000"/>
              <a:gd name="connsiteX12" fmla="*/ 44641 w 5321300"/>
              <a:gd name="connsiteY12" fmla="*/ 6858000 h 6858000"/>
              <a:gd name="connsiteX13" fmla="*/ 0 w 5321300"/>
              <a:gd name="connsiteY13" fmla="*/ 6858000 h 6858000"/>
              <a:gd name="connsiteX14" fmla="*/ 0 w 5321300"/>
              <a:gd name="connsiteY14" fmla="*/ 4968005 h 6858000"/>
              <a:gd name="connsiteX15" fmla="*/ 1538988 w 5321300"/>
              <a:gd name="connsiteY15" fmla="*/ 3429000 h 6858000"/>
              <a:gd name="connsiteX16" fmla="*/ 0 w 5321300"/>
              <a:gd name="connsiteY16" fmla="*/ 18899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21300" h="6858000">
                <a:moveTo>
                  <a:pt x="0" y="0"/>
                </a:moveTo>
                <a:lnTo>
                  <a:pt x="44641" y="0"/>
                </a:lnTo>
                <a:lnTo>
                  <a:pt x="624134" y="0"/>
                </a:lnTo>
                <a:lnTo>
                  <a:pt x="624135" y="1"/>
                </a:lnTo>
                <a:lnTo>
                  <a:pt x="1241880" y="1"/>
                </a:lnTo>
                <a:lnTo>
                  <a:pt x="1892338" y="1"/>
                </a:lnTo>
                <a:lnTo>
                  <a:pt x="5321300" y="3429000"/>
                </a:lnTo>
                <a:lnTo>
                  <a:pt x="1892338" y="6858000"/>
                </a:lnTo>
                <a:lnTo>
                  <a:pt x="1241880" y="6858000"/>
                </a:lnTo>
                <a:lnTo>
                  <a:pt x="1231901" y="6858000"/>
                </a:lnTo>
                <a:lnTo>
                  <a:pt x="624134" y="6858000"/>
                </a:lnTo>
                <a:lnTo>
                  <a:pt x="581442" y="6858000"/>
                </a:lnTo>
                <a:lnTo>
                  <a:pt x="44641" y="6858000"/>
                </a:lnTo>
                <a:lnTo>
                  <a:pt x="0" y="6858000"/>
                </a:lnTo>
                <a:lnTo>
                  <a:pt x="0" y="4968005"/>
                </a:lnTo>
                <a:lnTo>
                  <a:pt x="1538988" y="3429000"/>
                </a:lnTo>
                <a:lnTo>
                  <a:pt x="0" y="1889995"/>
                </a:lnTo>
                <a:close/>
              </a:path>
            </a:pathLst>
          </a:custGeom>
          <a:blipFill rotWithShape="1">
            <a:blip r:embed="rId3" cstate="hq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6782205" y="541614"/>
            <a:ext cx="2265833" cy="2265830"/>
          </a:xfrm>
          <a:prstGeom prst="line">
            <a:avLst/>
          </a:prstGeom>
          <a:ln w="25400">
            <a:gradFill>
              <a:gsLst>
                <a:gs pos="0">
                  <a:schemeClr val="accent2">
                    <a:lumMod val="20000"/>
                    <a:lumOff val="80000"/>
                    <a:alpha val="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2708819" y="4029075"/>
            <a:ext cx="2829118" cy="2829114"/>
          </a:xfrm>
          <a:prstGeom prst="line">
            <a:avLst/>
          </a:prstGeom>
          <a:ln w="25400"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任意多边形: 形状 25"/>
          <p:cNvSpPr/>
          <p:nvPr/>
        </p:nvSpPr>
        <p:spPr>
          <a:xfrm rot="5400000">
            <a:off x="3920831" y="-1608459"/>
            <a:ext cx="3216433" cy="6432936"/>
          </a:xfrm>
          <a:custGeom>
            <a:avLst/>
            <a:gdLst>
              <a:gd name="connsiteX0" fmla="*/ 0 w 3216433"/>
              <a:gd name="connsiteY0" fmla="*/ 6432936 h 6432936"/>
              <a:gd name="connsiteX1" fmla="*/ 0 w 3216433"/>
              <a:gd name="connsiteY1" fmla="*/ 0 h 6432936"/>
              <a:gd name="connsiteX2" fmla="*/ 3216433 w 3216433"/>
              <a:gd name="connsiteY2" fmla="*/ 3216468 h 643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16433" h="6432936">
                <a:moveTo>
                  <a:pt x="0" y="6432936"/>
                </a:moveTo>
                <a:lnTo>
                  <a:pt x="0" y="0"/>
                </a:lnTo>
                <a:lnTo>
                  <a:pt x="3216433" y="3216468"/>
                </a:lnTo>
                <a:close/>
              </a:path>
            </a:pathLst>
          </a:custGeom>
          <a:gradFill flip="none" rotWithShape="0">
            <a:gsLst>
              <a:gs pos="0">
                <a:srgbClr val="3FB6AD">
                  <a:alpha val="100000"/>
                </a:srgbClr>
              </a:gs>
              <a:gs pos="100000">
                <a:srgbClr val="225989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FjNTAzOWNjYzA3ZDY4ODhmZTNiOTJiNWY0NzJhNWYifQ=="/>
  <p:tag name="KSO_WPP_MARK_KEY" val="782d46f8-9da3-4a77-9c8d-62a475c38e32"/>
</p:tagLst>
</file>

<file path=ppt/theme/theme1.xml><?xml version="1.0" encoding="utf-8"?>
<a:theme xmlns:a="http://schemas.openxmlformats.org/drawingml/2006/main" name="UIC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vlty4tnb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第一PPT，www.1ppt.com​">
  <a:themeElements>
    <a:clrScheme name="自定义 23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94341"/>
      </a:accent1>
      <a:accent2>
        <a:srgbClr val="0DC8DB"/>
      </a:accent2>
      <a:accent3>
        <a:srgbClr val="505069"/>
      </a:accent3>
      <a:accent4>
        <a:srgbClr val="F94341"/>
      </a:accent4>
      <a:accent5>
        <a:srgbClr val="0DC8DB"/>
      </a:accent5>
      <a:accent6>
        <a:srgbClr val="505069"/>
      </a:accent6>
      <a:hlink>
        <a:srgbClr val="F94341"/>
      </a:hlink>
      <a:folHlink>
        <a:srgbClr val="0DC8DB"/>
      </a:folHlink>
    </a:clrScheme>
    <a:fontScheme name="vlty4tnb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564</Words>
  <Application>Microsoft Office PowerPoint</Application>
  <PresentationFormat>Widescreen</PresentationFormat>
  <Paragraphs>119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Cambria</vt:lpstr>
      <vt:lpstr>Wingdings</vt:lpstr>
      <vt:lpstr>微软雅黑</vt:lpstr>
      <vt:lpstr>宋体</vt:lpstr>
      <vt:lpstr>Arial</vt:lpstr>
      <vt:lpstr>Times New Roman</vt:lpstr>
      <vt:lpstr>Calibri</vt:lpstr>
      <vt:lpstr>UIC</vt:lpstr>
      <vt:lpstr>1_第一PPT，www.1ppt.com​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UIC</dc:creator>
  <cp:lastModifiedBy>UIC</cp:lastModifiedBy>
  <cp:revision>66</cp:revision>
  <dcterms:created xsi:type="dcterms:W3CDTF">2022-10-12T03:00:00Z</dcterms:created>
  <dcterms:modified xsi:type="dcterms:W3CDTF">2026-10-27T02:19:30Z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C67393175F374F7FB410FE0228C174F6</vt:lpwstr>
  </property>
</Properties>
</file>